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9" autoAdjust="0"/>
    <p:restoredTop sz="94660"/>
  </p:normalViewPr>
  <p:slideViewPr>
    <p:cSldViewPr snapToGrid="0">
      <p:cViewPr>
        <p:scale>
          <a:sx n="100" d="100"/>
          <a:sy n="100" d="100"/>
        </p:scale>
        <p:origin x="196" y="3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형윤 모" userId="58e98a97f6523ac7" providerId="LiveId" clId="{A4F1EBE3-69A4-417A-A1DC-FA7A7E9A022D}"/>
    <pc:docChg chg="custSel addSld modSld">
      <pc:chgData name="형윤 모" userId="58e98a97f6523ac7" providerId="LiveId" clId="{A4F1EBE3-69A4-417A-A1DC-FA7A7E9A022D}" dt="2025-05-10T07:17:29.122" v="224" actId="1076"/>
      <pc:docMkLst>
        <pc:docMk/>
      </pc:docMkLst>
      <pc:sldChg chg="addSp delSp modSp mod">
        <pc:chgData name="형윤 모" userId="58e98a97f6523ac7" providerId="LiveId" clId="{A4F1EBE3-69A4-417A-A1DC-FA7A7E9A022D}" dt="2025-05-10T06:38:02.127" v="5" actId="1076"/>
        <pc:sldMkLst>
          <pc:docMk/>
          <pc:sldMk cId="3920190705" sldId="276"/>
        </pc:sldMkLst>
        <pc:spChg chg="add del mod">
          <ac:chgData name="형윤 모" userId="58e98a97f6523ac7" providerId="LiveId" clId="{A4F1EBE3-69A4-417A-A1DC-FA7A7E9A022D}" dt="2025-05-10T06:37:12.603" v="2" actId="478"/>
          <ac:spMkLst>
            <pc:docMk/>
            <pc:sldMk cId="3920190705" sldId="276"/>
            <ac:spMk id="3" creationId="{5592F217-2326-4DF1-A5B5-CB107917E17E}"/>
          </ac:spMkLst>
        </pc:spChg>
        <pc:picChg chg="add mod">
          <ac:chgData name="형윤 모" userId="58e98a97f6523ac7" providerId="LiveId" clId="{A4F1EBE3-69A4-417A-A1DC-FA7A7E9A022D}" dt="2025-05-10T06:38:02.127" v="5" actId="1076"/>
          <ac:picMkLst>
            <pc:docMk/>
            <pc:sldMk cId="3920190705" sldId="276"/>
            <ac:picMk id="5" creationId="{38D86E1E-7E56-4F0E-934A-12D94ABCAD42}"/>
          </ac:picMkLst>
        </pc:picChg>
      </pc:sldChg>
      <pc:sldChg chg="addSp delSp modSp add mod">
        <pc:chgData name="형윤 모" userId="58e98a97f6523ac7" providerId="LiveId" clId="{A4F1EBE3-69A4-417A-A1DC-FA7A7E9A022D}" dt="2025-05-10T07:17:29.122" v="224" actId="1076"/>
        <pc:sldMkLst>
          <pc:docMk/>
          <pc:sldMk cId="3994729011" sldId="277"/>
        </pc:sldMkLst>
        <pc:spChg chg="del">
          <ac:chgData name="형윤 모" userId="58e98a97f6523ac7" providerId="LiveId" clId="{A4F1EBE3-69A4-417A-A1DC-FA7A7E9A022D}" dt="2025-05-10T06:53:01.411" v="7" actId="478"/>
          <ac:spMkLst>
            <pc:docMk/>
            <pc:sldMk cId="3994729011" sldId="277"/>
            <ac:spMk id="3" creationId="{8FA8A95C-C3A0-4AEF-9E73-F55D1EDA6043}"/>
          </ac:spMkLst>
        </pc:spChg>
        <pc:spChg chg="add mod">
          <ac:chgData name="형윤 모" userId="58e98a97f6523ac7" providerId="LiveId" clId="{A4F1EBE3-69A4-417A-A1DC-FA7A7E9A022D}" dt="2025-05-10T07:09:52.944" v="153" actId="20577"/>
          <ac:spMkLst>
            <pc:docMk/>
            <pc:sldMk cId="3994729011" sldId="277"/>
            <ac:spMk id="3" creationId="{A53ED1AB-1B71-446F-86C8-D0B708C9917E}"/>
          </ac:spMkLst>
        </pc:spChg>
        <pc:spChg chg="add mod">
          <ac:chgData name="형윤 모" userId="58e98a97f6523ac7" providerId="LiveId" clId="{A4F1EBE3-69A4-417A-A1DC-FA7A7E9A022D}" dt="2025-05-10T07:13:25.263" v="213" actId="1076"/>
          <ac:spMkLst>
            <pc:docMk/>
            <pc:sldMk cId="3994729011" sldId="277"/>
            <ac:spMk id="6" creationId="{54D27E9F-23F0-4EDE-87A8-4BFF90806C67}"/>
          </ac:spMkLst>
        </pc:spChg>
        <pc:picChg chg="add mod">
          <ac:chgData name="형윤 모" userId="58e98a97f6523ac7" providerId="LiveId" clId="{A4F1EBE3-69A4-417A-A1DC-FA7A7E9A022D}" dt="2025-05-10T07:13:27.210" v="214" actId="1076"/>
          <ac:picMkLst>
            <pc:docMk/>
            <pc:sldMk cId="3994729011" sldId="277"/>
            <ac:picMk id="5" creationId="{E0123B40-D742-4A70-8EB4-FDA14A83AF18}"/>
          </ac:picMkLst>
        </pc:picChg>
        <pc:picChg chg="add mod modCrop">
          <ac:chgData name="형윤 모" userId="58e98a97f6523ac7" providerId="LiveId" clId="{A4F1EBE3-69A4-417A-A1DC-FA7A7E9A022D}" dt="2025-05-10T07:17:29.122" v="224" actId="1076"/>
          <ac:picMkLst>
            <pc:docMk/>
            <pc:sldMk cId="3994729011" sldId="277"/>
            <ac:picMk id="8" creationId="{965B0B23-AB3C-47AA-AD7D-EFDDA6AC3E46}"/>
          </ac:picMkLst>
        </pc:picChg>
      </pc:sldChg>
      <pc:sldChg chg="add">
        <pc:chgData name="형윤 모" userId="58e98a97f6523ac7" providerId="LiveId" clId="{A4F1EBE3-69A4-417A-A1DC-FA7A7E9A022D}" dt="2025-05-10T06:53:06.077" v="8"/>
        <pc:sldMkLst>
          <pc:docMk/>
          <pc:sldMk cId="797517396" sldId="278"/>
        </pc:sldMkLst>
      </pc:sldChg>
      <pc:sldChg chg="add">
        <pc:chgData name="형윤 모" userId="58e98a97f6523ac7" providerId="LiveId" clId="{A4F1EBE3-69A4-417A-A1DC-FA7A7E9A022D}" dt="2025-05-10T06:53:06.312" v="9"/>
        <pc:sldMkLst>
          <pc:docMk/>
          <pc:sldMk cId="1521973714" sldId="279"/>
        </pc:sldMkLst>
      </pc:sldChg>
      <pc:sldChg chg="add">
        <pc:chgData name="형윤 모" userId="58e98a97f6523ac7" providerId="LiveId" clId="{A4F1EBE3-69A4-417A-A1DC-FA7A7E9A022D}" dt="2025-05-10T06:53:06.458" v="10"/>
        <pc:sldMkLst>
          <pc:docMk/>
          <pc:sldMk cId="1340938969" sldId="280"/>
        </pc:sldMkLst>
      </pc:sldChg>
      <pc:sldChg chg="add">
        <pc:chgData name="형윤 모" userId="58e98a97f6523ac7" providerId="LiveId" clId="{A4F1EBE3-69A4-417A-A1DC-FA7A7E9A022D}" dt="2025-05-10T06:53:06.620" v="11"/>
        <pc:sldMkLst>
          <pc:docMk/>
          <pc:sldMk cId="4138938411" sldId="281"/>
        </pc:sldMkLst>
      </pc:sldChg>
      <pc:sldChg chg="add">
        <pc:chgData name="형윤 모" userId="58e98a97f6523ac7" providerId="LiveId" clId="{A4F1EBE3-69A4-417A-A1DC-FA7A7E9A022D}" dt="2025-05-10T06:53:07.124" v="12"/>
        <pc:sldMkLst>
          <pc:docMk/>
          <pc:sldMk cId="1834245401" sldId="282"/>
        </pc:sldMkLst>
      </pc:sldChg>
      <pc:sldChg chg="add">
        <pc:chgData name="형윤 모" userId="58e98a97f6523ac7" providerId="LiveId" clId="{A4F1EBE3-69A4-417A-A1DC-FA7A7E9A022D}" dt="2025-05-10T06:53:07.178" v="13"/>
        <pc:sldMkLst>
          <pc:docMk/>
          <pc:sldMk cId="511760952" sldId="283"/>
        </pc:sldMkLst>
      </pc:sldChg>
      <pc:sldChg chg="add">
        <pc:chgData name="형윤 모" userId="58e98a97f6523ac7" providerId="LiveId" clId="{A4F1EBE3-69A4-417A-A1DC-FA7A7E9A022D}" dt="2025-05-10T06:53:07.198" v="14"/>
        <pc:sldMkLst>
          <pc:docMk/>
          <pc:sldMk cId="2374981415" sldId="284"/>
        </pc:sldMkLst>
      </pc:sldChg>
      <pc:sldChg chg="add">
        <pc:chgData name="형윤 모" userId="58e98a97f6523ac7" providerId="LiveId" clId="{A4F1EBE3-69A4-417A-A1DC-FA7A7E9A022D}" dt="2025-05-10T06:53:07.238" v="15"/>
        <pc:sldMkLst>
          <pc:docMk/>
          <pc:sldMk cId="412474210" sldId="285"/>
        </pc:sldMkLst>
      </pc:sldChg>
      <pc:sldChg chg="add">
        <pc:chgData name="형윤 모" userId="58e98a97f6523ac7" providerId="LiveId" clId="{A4F1EBE3-69A4-417A-A1DC-FA7A7E9A022D}" dt="2025-05-10T06:53:07.249" v="16"/>
        <pc:sldMkLst>
          <pc:docMk/>
          <pc:sldMk cId="499678088" sldId="286"/>
        </pc:sldMkLst>
      </pc:sldChg>
      <pc:sldChg chg="add">
        <pc:chgData name="형윤 모" userId="58e98a97f6523ac7" providerId="LiveId" clId="{A4F1EBE3-69A4-417A-A1DC-FA7A7E9A022D}" dt="2025-05-10T06:53:07.278" v="17"/>
        <pc:sldMkLst>
          <pc:docMk/>
          <pc:sldMk cId="3475628555" sldId="287"/>
        </pc:sldMkLst>
      </pc:sldChg>
      <pc:sldChg chg="add">
        <pc:chgData name="형윤 모" userId="58e98a97f6523ac7" providerId="LiveId" clId="{A4F1EBE3-69A4-417A-A1DC-FA7A7E9A022D}" dt="2025-05-10T06:53:07.302" v="18"/>
        <pc:sldMkLst>
          <pc:docMk/>
          <pc:sldMk cId="549983499" sldId="288"/>
        </pc:sldMkLst>
      </pc:sldChg>
      <pc:sldChg chg="add">
        <pc:chgData name="형윤 모" userId="58e98a97f6523ac7" providerId="LiveId" clId="{A4F1EBE3-69A4-417A-A1DC-FA7A7E9A022D}" dt="2025-05-10T06:53:07.339" v="19"/>
        <pc:sldMkLst>
          <pc:docMk/>
          <pc:sldMk cId="1817086525" sldId="289"/>
        </pc:sldMkLst>
      </pc:sldChg>
      <pc:sldChg chg="add">
        <pc:chgData name="형윤 모" userId="58e98a97f6523ac7" providerId="LiveId" clId="{A4F1EBE3-69A4-417A-A1DC-FA7A7E9A022D}" dt="2025-05-10T06:53:07.384" v="20"/>
        <pc:sldMkLst>
          <pc:docMk/>
          <pc:sldMk cId="4026388298" sldId="290"/>
        </pc:sldMkLst>
      </pc:sldChg>
      <pc:sldChg chg="add">
        <pc:chgData name="형윤 모" userId="58e98a97f6523ac7" providerId="LiveId" clId="{A4F1EBE3-69A4-417A-A1DC-FA7A7E9A022D}" dt="2025-05-10T06:53:07.395" v="21"/>
        <pc:sldMkLst>
          <pc:docMk/>
          <pc:sldMk cId="3097416441" sldId="291"/>
        </pc:sldMkLst>
      </pc:sldChg>
      <pc:sldChg chg="add">
        <pc:chgData name="형윤 모" userId="58e98a97f6523ac7" providerId="LiveId" clId="{A4F1EBE3-69A4-417A-A1DC-FA7A7E9A022D}" dt="2025-05-10T06:53:07.437" v="22"/>
        <pc:sldMkLst>
          <pc:docMk/>
          <pc:sldMk cId="1676385535" sldId="292"/>
        </pc:sldMkLst>
      </pc:sldChg>
      <pc:sldChg chg="add">
        <pc:chgData name="형윤 모" userId="58e98a97f6523ac7" providerId="LiveId" clId="{A4F1EBE3-69A4-417A-A1DC-FA7A7E9A022D}" dt="2025-05-10T06:53:07.473" v="23"/>
        <pc:sldMkLst>
          <pc:docMk/>
          <pc:sldMk cId="1221002771" sldId="293"/>
        </pc:sldMkLst>
      </pc:sldChg>
      <pc:sldChg chg="add">
        <pc:chgData name="형윤 모" userId="58e98a97f6523ac7" providerId="LiveId" clId="{A4F1EBE3-69A4-417A-A1DC-FA7A7E9A022D}" dt="2025-05-10T06:53:07.499" v="24"/>
        <pc:sldMkLst>
          <pc:docMk/>
          <pc:sldMk cId="2812905634" sldId="294"/>
        </pc:sldMkLst>
      </pc:sldChg>
      <pc:sldChg chg="add">
        <pc:chgData name="형윤 모" userId="58e98a97f6523ac7" providerId="LiveId" clId="{A4F1EBE3-69A4-417A-A1DC-FA7A7E9A022D}" dt="2025-05-10T06:53:07.539" v="25"/>
        <pc:sldMkLst>
          <pc:docMk/>
          <pc:sldMk cId="3029054511" sldId="295"/>
        </pc:sldMkLst>
      </pc:sldChg>
      <pc:sldChg chg="add">
        <pc:chgData name="형윤 모" userId="58e98a97f6523ac7" providerId="LiveId" clId="{A4F1EBE3-69A4-417A-A1DC-FA7A7E9A022D}" dt="2025-05-10T06:53:07.554" v="26"/>
        <pc:sldMkLst>
          <pc:docMk/>
          <pc:sldMk cId="1262618205" sldId="296"/>
        </pc:sldMkLst>
      </pc:sldChg>
      <pc:sldChg chg="add">
        <pc:chgData name="형윤 모" userId="58e98a97f6523ac7" providerId="LiveId" clId="{A4F1EBE3-69A4-417A-A1DC-FA7A7E9A022D}" dt="2025-05-10T06:53:07.594" v="27"/>
        <pc:sldMkLst>
          <pc:docMk/>
          <pc:sldMk cId="3769126075" sldId="297"/>
        </pc:sldMkLst>
      </pc:sldChg>
      <pc:sldChg chg="add">
        <pc:chgData name="형윤 모" userId="58e98a97f6523ac7" providerId="LiveId" clId="{A4F1EBE3-69A4-417A-A1DC-FA7A7E9A022D}" dt="2025-05-10T06:53:07.623" v="28"/>
        <pc:sldMkLst>
          <pc:docMk/>
          <pc:sldMk cId="3945675719" sldId="298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3:57:45.6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1294 1 2840,'-14'0'192,"1"2"-1,-1-1 1,1 2 0,0 0 0,0 1 0,0 0-1,0 1 1,1 0 0,-22 13 0,1 2-322,2 2 0,-36 31 0,-46 46 116,4 6 1,5 4-1,5 4 1,5 5-1,5 3 1,-79 146-1,132-203-29,3 1 0,3 2 0,3 1 0,2 2 0,4 0 0,3 1 0,3 1 1,-10 125-1,22-138-62,1 1 0,3-1 0,16 101 0,-14-141 66,2 1 0,0-1 1,2 1-1,14 30 1,-15-38 15,1 0 0,1-1 0,0 0 0,0 0 0,1-1 0,1 0 0,19 16 1,3-3-9,1-3 1,1-1 0,0-1 0,2-2-1,43 14 1,-32-14 32,2-2 0,-1-2 0,2-2 0,-1-2 0,1-3 0,0-2 0,0-2 0,0-2 0,0-2 0,0-3 0,95-23 0,-71 10 105,128-53-1,-157 52-36,-1-2 0,-1-2 0,76-56 1,-53 23 49,87-98 0,-98 97-62,-13 15-11,91-106 176,-117 129-179,-2-2 0,0 0-1,-2 0 1,0-1 0,16-48-1,-15 25 5,-1 0 0,-3 0 1,-1-1-1,-3 0 0,-2-1 0,-5-86 0,-1 97-34,-2 1 0,-2 0 1,-1 0-1,-1 0 0,-2 1 0,-2 1 0,-1 0 0,-2 1 1,-29-47-1,27 54-23,-1 1 1,-2 1-1,0 0 0,-1 2 1,-2 0-1,-44-31 0,33 30-27,-2 1 0,0 2 0,-2 2 0,-59-20 0,25 17-17,0 3-1,-2 3 0,0 4 1,0 3-1,-100 2 0,104 7 50,0 3 0,-127 24 0,151-17-47,1 1-1,0 3 1,1 2 0,1 2-1,-47 26 1,70-32-5,1 0 0,-1 1 0,2 1 0,0 1 0,1 1 0,-22 26 0,29-29 35,0 0-1,2 1 0,-1 0 0,2 1 0,0 0 0,1 0 0,1 1 0,0 0 0,-4 21 1,7-18 16,0-1 0,1 1 0,1 30 0,2-39 5,0 0 0,0 0 1,1 0-1,1 0 0,0 0 0,0-1 0,8 18 0,-7-21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3:57:46.1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62 2536,'10'-2'576,"17"-4"-144,19-2-160,16-2-696,14-1 48,2 5 152,-8-2 112,-7 3 112,-16 2 0,-9 3 0,-15-2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3:57:46.5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35 515 1608,'-5'5'272,"-2"11"56,-1 0 64,1 0-240,-1 3-16,8 3-40,10-6-16,10-8-32,13-11 0,25-21-112,15-16-80,12-8-16,0-3 80,-9 2 80,-18 12 0,-13 7 0,-10 6 0</inkml:trace>
  <inkml:trace contextRef="#ctx0" brushRef="#br0" timeOffset="1">646 3 1928,'0'0'379,"14"-3"317,-10 4-699,1 0 0,0-1 1,-1 1-1,1 1 1,-1-1-1,1 1 1,-1 0-1,0 0 1,8 4-1,37 29 130,-36-25-111,0-1-3,0 2 1,0 0-1,18 21 0,-27-28-9,-1 1-1,1 0 1,-1 0 0,0-1-1,-1 2 1,1-1-1,-1 0 1,0 0-1,-1 1 1,1-1-1,-1 1 1,0 0-1,0-1 1,-1 10 0,-1 0 11,-1-1 0,0 1 0,-1-1 0,-1 1 0,0-1 0,-10 21 0,-3 1-31,-26 41 0,38-70 6,-19 33-253,-49 61-1,47-72 149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3:57:47.2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851 0 3176,'-27'25'297,"0"-1"0,-2-2 0,0-1 1,-36 19-1,-11 9-286,7 3-184,3 3 1,-65 71-1,115-110 42,-33 39-429,42-43 379,10-9 50,17-12 55,34-26 64,1 3 0,1 3 0,2 1 0,119-37 0,-170 63 1,-1 0 0,1 1-1,0 0 1,0 0 0,-1 1 0,8 0 0,-12 0 5,0 0 0,0 0 0,0 0 0,-1 1 0,1-1 0,0 1 0,0 0 0,-1-1 0,1 1 0,0 0 0,-1 0 0,1 0 0,-1 0 0,1 0 0,-1 1 0,0-1 0,1 0 0,-1 1 0,0-1 0,0 0 0,0 1 0,0 0 0,0-1 0,0 1 0,0 0 0,0 1 0,0 3-4,0-1 0,0 1 0,0-1 0,-1 1 0,0-1-1,0 1 1,-1-1 0,0 1 0,1-1 0,-2 1 0,1-1 0,-1 1 0,0-1 0,0 0 0,0 0 0,0 0 0,-1 0-1,0-1 1,-7 9 0,-4 5-11,-1 0-1,-1-1 1,-26 22-1,-17 8-27,-81 49 1,1-2 68,-140 128 212,273-217-221,3-2-7,-1-1 0,1 1 0,0 0 0,0 0 0,0 0 0,0 0 0,0 1 0,1-1 0,-1 1-1,1-1 1,0 1 0,-2 6 0,4-10-4,0 1-1,0-1 1,0 0-1,0 0 0,0 1 1,0-1-1,0 0 1,0 0-1,0 1 1,0-1-1,0 0 1,0 0-1,1 0 0,-1 1 1,0-1-1,0 0 1,0 0-1,0 0 1,0 1-1,1-1 0,-1 0 1,0 0-1,0 0 1,0 0-1,1 1 1,-1-1-1,0 0 1,0 0-1,1 0 0,-1 0 1,0 0-1,0 0 1,1 0-1,-1 0 1,0 0-1,0 0 1,1 0-1,-1 0 0,0 0 1,0 0-1,1 0 1,-1 0-1,0 0 1,0 0-1,1 0 0,-1 0 1,0 0-1,0 0 1,1-1-1,8-2 7,1 0 0,-1-1-1,0-1 1,0 0 0,-1 0-1,9-6 1,23-14 53,4 3-14,1 1 1,0 2-1,1 2 0,71-15 1,-110 30-34,1 1 1,-1 0 0,1 0-1,-1 1 1,1 0 0,0 0 0,-1 1-1,1 0 1,13 4 0,-16-3 7,0 0 1,1 1 0,-1-1-1,0 1 1,-1 0 0,1 1-1,0-1 1,-1 1-1,0 0 1,0 0 0,0 0-1,0 1 1,5 7 0,-1 1 21,-1 1 0,0 0 0,-1 0 0,0 1 0,-2 0 0,7 27 0,-7-20-33,-1 0 0,-1 0-1,-1 1 1,-2 23 0,-4-13-93,-1 0 1,-1-1-1,-2 1 0,-17 42 1,24-62-161,9-21 48,-1 1 137,-1 2 59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3:57:47.6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80 163 3576,'4'-2'1728,"173"-68"-1597,-96 38-421,-40 16-196,84-24 0,-121 39 470,16 0-88,-20 1 102,1 1 1,-1-1-1,1 1 0,-1-1 1,1 0-1,-1 1 0,1-1 0,-1 1 1,1 0-1,-1-1 0,0 1 0,1-1 1,-1 1-1,0 0 0,0-1 1,0 1-1,1-1 0,-1 1 0,0 0 1,0-1-1,0 1 0,0 0 1,0-1-1,0 1 0,0 0 0,0-1 1,0 1-1,0 0 0,-1-1 1,1 2-1,-3 11 11,0 0-1,-1 0 1,-1-1 0,0 1-1,0-1 1,-1 0 0,-1-1-1,0 0 1,-10 14 0,-2-2-12,0-1 0,-1-1 0,-27 23 0,-247 169-227,289-209 217,-8 4-55,0 1 0,1 0 0,-17 16 0,28-25 65,1 1-1,0-1 1,-1 0 0,1 0 0,0 1-1,0-1 1,-1 0 0,1 1 0,0-1-1,0 0 1,-1 1 0,1-1 0,0 0-1,0 1 1,0-1 0,0 0 0,-1 1-1,1-1 1,0 1 0,0-1 0,0 0-1,0 1 1,0-1 0,0 1 0,0-1-1,0 0 1,0 1 0,0-1 0,1 1-1,10 3 52,23-7 194,-30 2-207,199-17 433,-195 17-568,0 1 0,1 0 0,-1 0 0,0 1 0,0 1 0,0-1 0,0 1 0,0 0 0,-1 1 0,1 0 0,0 0 0,-1 1 1,0 0-1,0 0 0,0 0 0,0 1 0,11 11 0,-16-14 100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3:57:48.0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57 2424,'0'0'544,"3"0"16,4-3 16,6 3-528,2-3 16,7 1-16,9-1 0,1-2-176,11-1-144,7-7-16,8-8 144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3:57:48.3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73 1 3112,'0'0'83,"-1"0"0,0 1 1,1-1-1,-1 0 0,0 1 0,1-1 1,-1 0-1,0 1 0,1-1 0,-1 1 0,1-1 1,-1 1-1,1 0 0,-1-1 0,1 1 1,0-1-1,-1 1 0,1 0 0,0-1 1,-1 1-1,1 0 0,0 0 0,0-1 1,-1 1-1,1 0 0,0-1 0,0 1 0,0 1 1,-3 30-590,3-20 663,-13 273-778,6-80-471,6-183 986,-2 0 1,0-1-1,-1 1 1,-12 36-1,6-28 106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3:57:48.7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 1 1720,'0'2'73,"0"0"-1,-1 1 1,1-1 0,-1 0-1,0 0 1,0 1 0,0-1-1,0 0 1,0 0 0,0 0-1,-3 3 1,-6 13-46,4-1-2,1 2-1,1-1 1,1 0 0,0 1 0,1 0 0,1-1 0,1 1 0,1 0 0,0 0 0,5 23 0,0-16-25,0-1 1,1 0-1,1 0 1,2-1-1,0 0 0,26 41 1,-30-55-4,1-1 0,0 1 0,0-2 0,1 1 0,1-1 0,-1 0 0,1-1 0,0 0 1,1 0-1,0-1 0,0 0 0,0-1 0,1 0 0,13 4 0,-15-6 6,1-1 0,-1-1 0,1 1 0,-1-1 0,1-1 0,0 0 0,-1 0 0,1-1 0,0 0 0,-1-1 0,1 0 0,-1 0 0,0-1 0,0 0 0,0-1 1,0 0-1,12-7 0,-8 2 36,0-1 1,-1 1-1,-1-2 1,1 0 0,-2 0-1,0-1 1,0 0-1,12-22 1,-11 17 39,-2 0-1,0-2 1,-1 1-1,-1-1 1,-1 0 0,5-24-1,-9 34-34,-1 0 0,0-1 0,-1 1 1,0 0-1,0 0 0,-1-1 0,-3-9 0,3 14-24,0 1 0,0-1 0,-1 1-1,1-1 1,-1 1 0,-1-1 0,1 1 0,0 0 0,-1 0 0,0 0-1,0 0 1,0 1 0,-1-1 0,-6-5 0,-4 1-10,0 2-1,0 0 1,-1 0 0,1 1 0,-1 1-1,0 0 1,0 2 0,-1-1-1,-29 1 1,27 2-132,1 1 0,0 1 0,-23 5 0,34-6 29,0 0 1,0 1-1,0 0 0,0 1 0,0-1 1,1 1-1,-1 0 0,1 0 0,0 1 0,0 0 1,-9 8-1,13-11 87,0 0 1,0 0-1,0 0 0,1 0 1,-1 1-1,0-1 1,1 0-1,-1 0 0,0 0 1,1 1-1,0-1 0,-1 0 1,1 1-1,0-1 0,0 0 1,0 1-1,0-1 1,0 0-1,0 1 0,0-1 1,0 0-1,0 1 0,1-1 1,-1 0-1,0 1 1,2 1-1,2 3 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3:57:51.2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285 0 3320,'0'52'2019,"-3"126"-1596,-20 112-257,1-53-126,-50 459-89,-48 557-539,79-438 448,38-522 173,3-292-34,0-1 1,0 0-1,0 0 0,0 0 1,0 0-1,0 1 1,0-1-1,0 0 0,0 0 1,0 0-1,0 0 1,0 1-1,0-1 0,0 0 1,0 0-1,0 0 0,0 0 1,0 1-1,0-1 1,0 0-1,0 0 0,0 0 1,0 0-1,0 0 1,0 1-1,0-1 0,1 0 1,-1 0-1,0 0 1,0 0-1,0 0 0,0 0 1,0 1-1,0-1 0,1 0 1,-1 0-1,0 0 1,0 0-1,0 0 0,0 0 1,0 0-1,1 0 1,-1 0-1,0 0 0,0 0 1,0 0-1,0 0 1,1 0-1,-1 0 0,0 0 1,0 0-1,0 0 0,0 0 1,1 0-1,-1 0 1,0 0-1,0 0 0,0 0 1,0 0-1,1 0 1,-1 0-1,0-1 0,12-9-51,1-4 18,-2 0 0,0 0 0,0-1 0,-2-1-1,9-16 1,0 0-2,70-133-75,-13 10 104,-7-4 0,81-283 0,-140 408 7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3:57:51.8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8 3080,'966'-7'1707,"-852"6"-1704,1187 4-126,-1188-2 75,0 5 1,113 21 0,-215-25 53,-7-1 6,1 0 0,0 0-1,0 0 1,0 0 0,0 1 0,0 0 0,-1 0-1,9 5 1,-12-5-8,1 0 0,-1 0-1,0 0 1,0 1 0,0-1-1,-1 0 1,1 0 0,0 1-1,-1-1 1,1 0 0,-1 1 0,0 3-1,1 6 7,10 91 36,-7 199-1,-6-181-4,-42 926 81,22-768-159,-31 423-77,26-4-196,27-618 229,-7 227-54,3-239 170,-4-1-1,-20 84 0,25-138-27,-27 91 191,29-102-199,0-1 1,0 0-1,0 0 0,0 0 1,-1 0-1,1 0 0,0-1 0,0 1 1,0 0-1,-1 0 0,1-1 1,0 1-1,-1-1 0,1 1 1,-1-1-1,1 0 0,0 1 1,-1-1-1,1 0 0,-1 0 1,1 0-1,-2 0 0,-44-1-158,32 0 111,-118-7-319,0-6 0,-178-41 0,192 25 367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3:57:52.1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16 3128,'2'0'768,"241"-5"762,-43-1-1434,6 2 3,414 8 52,15 45-259,-202-1-1047,-369-45 946,-55-5 181,-13-2 28,-46-18 8,40 20-8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3:57:52.5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97 3224,'20'-3'808,"47"1"32,29-9 24,19 3-768,41-3 32,15 3-32,70-5-48,86-1-56,-38 6 0,-53 3-56,-13 5-32,-27 0-176,-28 0-128,-19 0 48,-34-14 176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3:57:52.8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983 1 3336,'-204'92'2795,"127"-61"-2886,-82 48 0,81-30 20,2 3-1,3 4 1,-124 121 0,181-162 53,4-3-13,0 0 1,0 1-1,1 0 0,1 1 1,0 0-1,1 1 1,-7 15-1,14-25 19,0-1 0,0 1-1,1 0 1,0 0 0,0 0 0,0 1-1,1-1 1,-1 0 0,1 0 0,1 0 0,-1 0-1,1 0 1,0 0 0,0 0 0,0 0-1,0 0 1,1 0 0,4 9 0,4 2 19,0 1 1,1-1-1,24 26 1,-18-23 4,135 146 77,-126-141-76,1-1 0,1-2 0,0 0 0,50 24 0,-27-21 22,1-2 1,88 23-1,118 14 91,-197-46-102,472 118-474,-447-103 178,-17-4-116,131 26 0,-193-49 385,0 0 0,0 0 0,1 0 0,-1-1 0,0 0 0,1 0 0,-1-1 0,0 0 1,0 0-1,0 0 0,14-6 0,-17 6 3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3:57:53.4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22 3928,'0'0'1040,"2"0"-72,11-5-80,12 2-1096,13 0 48,7-2 0,8 2-32,2 0-192,-2 6-144,-11 16 64,-9 10 224,-15-2 224,-3-8 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3:57:53.8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1 135 3432,'1'-1'859,"8"-5"-669,0 0 0,1 0 0,0 1 0,0 0 0,0 1 1,14-5-1,70-13-553,-68 16 475,59-13-275,-32 5-126,1 3-1,0 2 1,64-2 0,-114 10 255,1 1 0,-1 1 0,0-1 1,0 1-1,0 0 0,1 0 0,-1 0 1,5 2-1,-8-2 31,0-1 1,-1 1-1,1-1 1,0 1-1,0 0 1,0-1-1,-1 1 1,1 0 0,-1 0-1,1-1 1,0 1-1,-1 0 1,1 0-1,-1 0 1,0 0-1,1 0 1,-1 0-1,0 0 1,1 0-1,-1 0 1,0 0-1,0 0 1,0 0-1,0 0 1,0 0-1,0 0 1,0 0-1,0 0 1,-1 0-1,1 0 1,0 0 0,0 0-1,-1 0 1,1 0-1,-1-1 1,1 1-1,-1 0 1,1 0-1,-1 0 1,-1 1-1,-12 19 87,-1 0-1,-18 21 0,10-14-7,-415 445 436,438-473-525,-1 1 1,1-1 0,0 0 0,-1 0 0,1 1-1,0-1 1,-1 0 0,1 1 0,0-1 0,0 0-1,-1 1 1,1-1 0,0 1 0,0-1 0,0 0-1,-1 1 1,1-1 0,0 1 0,0-1 0,0 0-1,0 1 1,0-1 0,0 1 0,0-1 0,0 1-1,0-1 1,0 0 0,0 1 0,0 0 0,13 5-76,25-4 254,-32-2-145,20 0 24,1 1 1,0 1 0,-1 2-1,33 8 1,-45-8-68,0 1 1,-1 0-1,0 1 0,0 0 1,0 1-1,-1 0 1,0 1-1,-1 0 0,18 17 1,-14-9-30,-1 0-1,0 1 1,-2 0 0,19 34 0,31 80-516,-28-54 386,-31-73 181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3:57:54.2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0 368 3080,'0'0'760,"0"-3"48,3-5 56,9 0-752,3-3-16,3 0-80,2 3-48,5 0-80,0-2-16,3-1-80,2 3-48,0-11-112,5-18-48,5-17 96,-9-10 160,1 5 160,-7 11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3:57:54.6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 1 2584,'0'0'603,"0"0"-579,0 0 0,0-1 0,0 1 0,0 0 0,0 0 0,-1 0 0,1 0 1,0 0-1,0 0 0,0 0 0,0 0 0,0 0 0,0 0 0,0 0 0,0 0 1,0 0-1,0 0 0,0 0 0,-1 0 0,1 0 0,0 0 0,0 0 0,0 0 1,0 0-1,0 0 0,0 0 0,0 0 0,0 0 0,0 0 0,0 0 0,0 0 0,-1 0 1,1 0-1,0 1 0,0-1 0,0 0 0,0 0 0,0 0 0,0 0 0,0 0 1,0 0-1,0 0 0,0 0 0,0 0 0,0 0 0,0 0 0,0 0 0,0 0 1,0 1-1,0-1 0,0 0 0,0 0 0,0 0 0,0 0 0,0 0 0,0 0 1,0 0-1,0 0 0,0 0 0,0 0 0,0 1 0,0-1 0,0 0 0,0 0 1,-2 12-83,1 0 0,2 22 0,-1-8 32,16 516 301,42-12-322,-29-377-86,14 119-397,-41-254 372,-1-21-1,0-33-23,-1 33 182,0-217-357,-2 54 253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3:57:54.9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35 3384,'2'-1'179,"-1"0"0,1 0 1,0 0-1,0 0 0,0 0 0,0 1 1,0-1-1,0 1 0,0-1 0,4 1 1,8-3 212,11-4-464,0 1 0,0 2 0,1 1 1,-1 1-1,1 1 0,51 4 0,-67-2 17,0 0 0,0 1 1,0 0-1,-1 1 0,1 0 0,-1 1 0,1 0 0,-1 0 0,-1 1 0,1 0 1,0 0-1,10 10 0,-14-10 33,1 1 0,-1-1 0,-1 1 0,1 0 1,-1 1-1,0-1 0,0 1 0,-1-1 0,0 1 0,0 0 0,-1 0 1,1 1-1,-2-1 0,1 0 0,-1 1 0,0-1 0,0 10 1,-2 2 22,0-1 1,-1 1-1,-1-1 1,0 1 0,-2-1-1,0 0 1,-1 0 0,-1-1-1,0 0 1,-1 0 0,-11 16-1,4-11 68,0-1 0,-1 0 0,-1-1 0,-1-1 0,-1-1-1,0 0 1,-30 20 0,23-20-118,-29 26 0,55-43 38,-1-1 1,0 1 0,0 0-1,1-1 1,-1 1 0,0 0 0,1 0-1,-1 0 1,0-1 0,1 1-1,-1 0 1,1 0 0,0 0 0,-1 0-1,1 0 1,0 0 0,-1 0 0,1 0-1,0 0 1,0 0 0,0 0-1,0 0 1,0 0 0,0 0 0,0 1-1,1-1 4,0 1 0,0-1 0,-1 0-1,1 1 1,0-1 0,0 0 0,0 0 0,0 0-1,0 0 1,1 0 0,-1 0 0,0 0 0,0-1-1,3 2 1,5 2 22,1 0 0,-1-1 0,18 3 0,0 0-4,1-1-1,-1-2 1,1 0 0,0-2 0,29-3 0,-47 1-63,-1 0-1,1-1 0,0 0 1,-1-1-1,1 0 0,-1 0 1,0-1-1,0 0 0,0-1 0,-1 0 1,1 0-1,-1-1 0,0 0 1,-1 0-1,0-1 0,0 0 1,11-13-1,-9 6-49,-1-1 1,0 1-1,9-23 0,16-55-143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3:57:55.2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3240,'0'2'185,"1"1"0,-1-1-1,1 0 1,0 1 0,0-1 0,0 0 0,0 0 0,2 3 0,5 11-14,4 32-240,-2 0 1,7 85-1,-11-71 71,90 1000-137,-41-124-100,-51-870 188,15 172-250,-17-236 310,1-12 12,0-19-20,19-218-505,-17 197 466,45-477-345,-20-8 188,-30 501 191</inkml:trace>
  <inkml:trace contextRef="#ctx0" brushRef="#br0" timeOffset="1">425 210 3800,'0'0'1992,"3"0"-1008,12-3-1032,15-2-16,5-3-56,8 0-32,5 0-104,-3 0-48,3 2-160,-8 4-80,-10 2 112,-10 10 224,-12 1 208,-6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3:57:55.6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1 107 3272,'0'0'824,"7"-2"-152,18-1-152,28-5-800,13 0 192,9-6 88,3-2-96,0 3-152,-3 2-48,-10-2-56,-9 5 0,-16 0 112,-10 5 128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3:57:56.0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172 3 1832,'-6'4'119,"0"0"-1,1 0 1,-1 1-1,1 0 1,-1 0 0,1 0-1,1 0 1,-1 1-1,-5 9 1,-3 7-82,-13 31 0,23-47-10,-12 25-33,1 1 0,2 0 0,-11 49 0,20-68-4,1 0-1,0 0 0,1 0 1,1 1-1,0-1 0,1 0 1,0 0-1,1 0 1,1 0-1,0 0 0,0 0 1,8 16-1,-5-15 27,2 0 0,-1-1 0,2 1 1,0-2-1,0 1 0,1-1 0,1-1 0,0 0 0,20 16 0,-22-20 11,0-1 0,0 0 0,1-1 0,0 0 0,0 0 0,0-1 0,0 0 0,1-1 0,-1 0 0,1-1 0,0 0 0,0-1 0,0 0 0,17-1 0,-24 0 2,1-1-1,-1 1 1,0-1 0,1 0 0,-1-1 0,0 1 0,0-1 0,0 1 0,0-1 0,0 0 0,0-1 0,-1 1 0,1-1 0,-1 1 0,1-1 0,-1 0 0,0-1 0,0 1 0,0 0 0,3-7 0,-3 5 19,-1 0 1,0 0-1,0 0 1,0 0-1,-1-1 1,0 1-1,0 0 0,0-1 1,-1 1-1,1-1 1,-1 1-1,-1-1 1,1 1-1,-1 0 1,0-1-1,-2-7 1,-10-22-34,-1 1 0,-34-61 0,14 30-268,-62-145-311,57 120 565,28 68-1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3:57:56.3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3224,'1'351'2367,"15"459"-2958,-5-416-700,-17-499 1627,1 44-266,2 10-97,-6-267 671,10 267-497,3 1 1,2-1-1,2 1 1,19-63-1,-23 100-184,0 1 0,1-1 0,0 1-1,1 0 1,1 0 0,-1 1 0,2 0 0,0 0 0,0 1-1,1 0 1,0 0 0,1 1 0,0 0 0,0 0-1,1 2 1,0-1 0,19-9 0,-7 5-173,-4 3-26,-1-1-1,30-21 0,-1-14-19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3:57:56.7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3848,'3'5'2797,"3"15"-2928,0 1 0,2 29-1,7 22 27,-7-43 73,22 71-92,-24-86 102,0-1-1,0 0 1,1 0 0,1 0-1,8 11 1,-12-20 27,-1 0 1,0-1-1,1 1 1,0-1 0,0 0-1,0 0 1,0 0-1,0-1 1,1 1-1,-1-1 1,1 0-1,0-1 1,6 3-1,-2-2 6,-1-1 0,0 0 0,1-1 0,-1 0 1,0 0-1,1 0 0,11-3 0,1-2 1,0-1 1,0-1 0,0 0 0,-1-2 0,25-14-1,24-18-640,95-75 1,-131 88 368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3:57:57.0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34 86 2856,'2'0'675,"30"-2"-168,57-10 0,-37 3-484,-29 6-17,336-57-1356,-358 61 1355,-6 3 1,-18 12 12,11-8-7,-307 248 706,302-241-671,-20 16 61,-63 70 0,91-91-103,1 1 0,0-1 1,0 2-1,2-1 0,-1 1 0,1 0 1,1 1-1,0-1 0,1 1 0,0 0 0,1 0 1,-2 15-1,5-15 3,-1 0 0,2 0 1,-1 0-1,2 1 0,0-1 0,0-1 1,2 1-1,-1 0 0,2-1 0,-1 1 0,10 15 1,-9-20 5,0 0 1,0 0 0,1 0 0,1 0-1,-1-1 1,1 0 0,0-1-1,1 0 1,-1 0 0,1 0 0,0-1-1,1 0 1,-1-1 0,1 0-1,0 0 1,13 3 0,0-2 8,0-1 0,0-1 0,1-1 0,-1-2 0,1 0 0,0-1 0,-1-1 0,1-1-1,-1-1 1,0-1 0,0-1 0,34-14 0,-8-1-103,-1-1-1,-1-3 0,-1-2 1,57-45-1,-73 52-98,-21 15 63,0 0 0,0 0 0,0-1 0,-1-1-1,0 1 1,0-1 0,12-16 0,-19 23 113,0 0 0,0 0-1,0 0 1,0-1 0,0 1 0,1 0 0,-1 0 0,0-1 0,0 1-1,0 0 1,0 0 0,0-1 0,0 1 0,0 0 0,0 0-1,0-1 1,0 1 0,0 0 0,0 0 0,0-1 0,0 1 0,0 0-1,0 0 1,0-1 0,0 1 0,0 0 0,0 0 0,-1-1-1,1 1 1,0 0 0,0 0 0,0 0 0,0-1 0,0 1 0,-1 0-1,1 0 1,0 0 0,0-1 0,0 1 0,-1 0 0,1 0-1,-1 0 1,-15-2-22,-18 7 47,16 1-21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3:57:57.3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3592,'9'1'1872,"-4"0"-1804,-1 0 0,1 0 0,-1 1 0,1 0 0,-1 0 0,0 0 0,1 0-1,-1 1 1,0 0 0,-1 0 0,1 0 0,0 0 0,-1 0 0,0 1 0,0 0 0,0-1 0,4 8 0,5 9-111,-1 0-1,12 31 1,-13-29 102,31 75-261,40 135 1,-63-159-492,-13-63 434,3-10 94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3:57:57.7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439 1 2872,'1'24'809,"1"0"-1,6 24 1,4 28-790,-11-59-10,12 205-1,-13-176-55,-2-1-1,-14 86 1,14-119 28,-2 1 0,1-1 0,-2 0 0,1 0 0,-2 0 0,-6 10 0,8-15 9,0 0-1,-1-1 0,0 0 0,-1 0 1,0 0-1,1-1 0,-2 1 0,1-1 1,0-1-1,-12 7 0,0-3 16,0 0-1,0-1 1,-1-1-1,1 0 1,-29 3-1,34-7 27,-1-1 0,1 0-1,-1-1 1,1 0 0,-1-1 0,1 0 0,0-2-1,-23-5 1,32 6-25,0 0 0,0 1 0,1-1 0,-1-1 0,1 1 0,-1 0 0,1-1 0,0 0-1,0 0 1,0 0 0,0 0 0,1 0 0,-1-1 0,1 1 0,0-1 0,0 1 0,0-1 0,0 0 0,1 0 0,0 0 0,-2-7 0,0-2-17,1-2 1,1 1 0,0 0 0,0 0 0,3-14 0,0 3-29,1 1 0,1 1 0,1-1 0,1 0 0,1 1 0,1 0 0,1 1 0,1 0 0,24-38 0,-22 42 52,0 2 1,1 0-1,1 0 0,0 2 1,1 0-1,0 0 0,2 1 1,-1 1-1,1 1 0,1 0 1,36-15-1,-31 16-100,0 2 1,1 1-1,0 0 0,0 2 0,0 1 0,0 1 0,1 1 1,0 1-1,-1 1 0,1 1 0,-1 1 0,1 2 0,-1 0 1,0 2-1,37 12 0,10 6-65,-61-21 152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3:57:58.0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 0 3464,'0'3'885,"-13"231"740,4-107-1694,-4 367-543,14-504 669,1 0 0,0 0-1,0 0 1,7-17 0,-1 4-13,1-5-43,1 0-1,1 1 0,1 0 1,2 1-1,20-29 0,-26 42-48,1 1 0,1 1-1,0 0 1,0 0 0,1 1-1,1 0 1,0 1-1,0 1 1,1-1 0,0 2-1,0 0 1,18-6 0,-21 9-41,0 0 0,0 1 0,0 0 0,1 1 0,-1 0 1,1 1-1,0 0 0,-1 1 0,1 0 0,0 0 1,-1 1-1,20 5 0,-1 6-79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3:57:58.4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43 47 1880,'-4'8'344,"-1"2"-143,1-1 0,0 1-1,0 0 1,1 0 0,-3 17 0,5-21-166,-4 22 102,2 0 0,0 55-1,3-75-126,1 0 1,0 1-1,0-1 0,1 0 1,0 0-1,1 0 1,0 0-1,0-1 0,0 1 1,1-1-1,0 0 0,1 0 1,0 0-1,9 11 0,-1-7-5,0 1-1,0-2 1,1 0 0,0 0-1,1-2 1,0 0-1,26 10 1,-10-7 16,0-1 0,1-2-1,33 5 1,-48-12-23,0 0 0,0-1 0,-1 0 1,1-2-1,0 0 0,0-1 0,-1 0 0,0-2 0,1 0 0,-2 0 0,1-2 0,-1 0 0,0-1 0,0 0 1,-1-1-1,0-1 0,0 0 0,-1-1 0,-1 0 0,0-1 0,-1 0 0,16-22 0,-9 7-40,-1-1-1,13-30 1,-26 48 55,1-1-1,-1 1 1,-1-1-1,0 0 1,0 0 0,-1 0-1,-1-1 1,0 1-1,0-16 1,-2 22-4,0 0 1,0 0-1,0 0 1,0 0-1,-1 0 1,0 0-1,0 0 1,0 1-1,0-1 1,-1 1-1,0 0 1,0 0-1,-5-6 1,2 5-4,1 0 0,-1 0 1,0 1-1,0-1 0,-1 2 0,1-1 1,-1 1-1,-11-4 0,3 2 15,-1 1-1,0 0 0,0 2 1,0 0-1,0 1 0,0 0 1,-32 4-1,25-1 18,0 2 0,1 1 0,-41 13 0,54-14-72,0-1 0,0 2 0,1-1 0,-1 1 0,1 0 0,0 1 0,0 0 0,1 0 0,0 1 0,0 0 0,-9 12 0,14-17 3,0 0 1,1 1-1,0-1 1,-1 0-1,1 1 0,0-1 1,0 1-1,0 0 1,0-1-1,1 1 0,-1 0 1,1 0-1,0-1 1,-1 1-1,1 0 1,1 0-1,-1-1 0,0 1 1,1 0-1,-1 0 1,1-1-1,0 1 0,0 0 1,1 2-1,-1-3 6,1 0-1,0 0 1,-1 0-1,1 0 0,0 0 1,0-1-1,0 1 0,0-1 1,1 1-1,-1-1 1,0 0-1,0 0 0,1 0 1,-1 0-1,1 0 1,-1 0-1,1-1 0,-1 1 1,1-1-1,-1 0 1,1 1-1,0-1 0,-1-1 1,1 1-1,-1 0 1,4-1-1,41-12-134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3:57:58.8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3592,'0'0'921,"3"7"656,79 129-1591,-9-18-85,109 226-1219,-178-338 1287,0 1 1,1-1 0,0 0 0,0 0-1,7 7 1,-1-1 25,-3-7 5,-3-4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3:57:59.2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456 1 3112,'11'231'2542,"0"35"-2727,-12-226 128,-2 0 0,-2 0 0,-1-1 0,-18 62 0,17-82 5,0 0 1,-1 0 0,-1-1-1,-1 0 1,-1-1-1,-23 31 1,26-38 19,-1-1-1,0 0 1,0 0 0,-1-1 0,0 0-1,-1-1 1,0 0 0,0 0 0,0-1 0,-1-1-1,-23 8 1,13-7 57,-41 6 0,57-12 7,0 1 0,0-1 0,0 0-1,-1 0 1,1 0 0,0-1 0,0 0 0,0 0 0,0-1-1,0 0 1,-9-4 0,12 4-18,0 0 1,1 0-1,-1 0 0,1 0 0,-1-1 0,1 1 1,0-1-1,0 0 0,0 0 0,0 0 0,1 1 1,-1-2-1,1 1 0,-1 0 0,1 0 0,0 0 0,1-1 1,-2-2-1,0-7-1,1 1 0,0 0 1,2-18-1,0 14-29,1-1 1,0 1-1,1 0 1,1 0-1,1 1 1,0-1-1,10-19 1,-4 13 11,1 1 1,1 1 0,0 0-1,23-24 1,13-5 54,2 1 1,83-59-1,-118 95-36,159-109 50,-140 100-66,2 2 1,0 1-1,44-13 1,-68 26-10,0 2 0,1 0 0,-1 0 0,1 1 0,-1 1 1,1 0-1,0 1 0,-1 1 0,1 0 0,0 0 0,-1 2 1,1-1-1,-1 2 0,0 0 0,0 0 0,0 2 0,-1-1 1,15 10-1,35 30 28,-47-33-138,1-1 0,0 0 0,32 16 1,-47-26 92,0-1 0,0 1 0,1-1 0,-1 1 0,0-1 0,0 0 0,1 0 0,-1 0 0,0 1 0,1-1 0,-1 0 0,0 0 0,0-1 1,1 1-1,-1 0 0,0 0 0,1-1 0,-1 1 0,0 0 0,0-1 0,0 0 0,1 1 0,0-2 0,0 1-8,0-1 0,-1 0 0,1 0 0,0 0 1,-1 0-1,0 0 0,1 0 0,-1 0 0,0 0 0,0-1 0,1-2 0,1-7-50,0-1-1,-1 1 1,2-22 0,-4 32 81,4-124-28,-4 95 32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3:57:59.5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766 1 3368,'2'257'2788,"-7"337"-2814,1-516-210,-21 115-1,18-156 102,-3 0 0,0-1 0,-2 0-1,-33 64 1,39-87 126,-2 0-1,1-1 1,-2-1-1,1 1 1,-2-1-1,1 0 1,-2-1-1,1-1 1,-1 1 0,-1-2-1,1 1 1,-2-2-1,1 1 1,-1-2-1,0 0 1,0 0-1,-1-1 1,1-1-1,-23 4 1,24-7 9</inkml:trace>
  <inkml:trace contextRef="#ctx0" brushRef="#br0" timeOffset="1">0 1450 3368,'0'0'856,"0"3"-16,0 8-24,0 10-816,3 6 64,2 2 16,0 14-48,2 13-48,6 6 0,-1-6-40,3-2-32,0-3-104,6-8-64,6-11-112,11-8-48,15-16 96,7-27 144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3:57:59.9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822 0 3016,'-1'20'493,"-1"0"0,0 0 0,-1 0-1,-8 22 1,-29 76-828,27-81 507,2-8-201,-2-1-1,0 0 1,-2-1 0,-1 0-1,-2-1 1,-23 28-1,27-38-27,0-1 0,-1 0 0,-1-2 0,0 1 0,-1-2-1,0 0 1,-1-1 0,0-1 0,-1 0 0,-23 8 0,10-9 53,0 0 0,0-3 0,0 0 1,-1-2-1,1-2 0,-1-1 0,0-1 1,0-2-1,-47-8 0,78 10 13,-1-1 1,1 1-1,0 0 0,0-1 1,0 1-1,0-1 0,0 0 0,0 0 1,0 0-1,0 0 0,0 0 0,0 0 1,0 0-1,1-1 0,-1 1 0,0-1 1,1 1-1,-1-1 0,1 0 0,0 1 1,-2-4-1,2 3 0,1-1 0,-1 0 0,1 0-1,0 0 1,0 0 0,0 0 0,0 1 0,0-1 0,1 0 0,-1 0 0,1 0-1,0 1 1,0-1 0,0 0 0,0 1 0,3-6 0,6-9-4,0 0-1,1 1 1,1 1 0,0-1-1,2 2 1,-1 0 0,2 0-1,18-12 1,9-5-27,1 2 0,48-24 0,-7 12 60,2 3-1,2 4 1,108-27 0,292-36 38,-334 77-497,0 7 1,183 7-1,-245 12-30,-54-2 277,1-1 0,57-5 0,-53-7 182,-39 9-8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3:58:00.2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40 68 2200,'-2'-3'464,"-6"1"136,6 2 128,-1-3-360,-2 0-16,0-2-64,0 2-32,3 3-112,-3-3-48,5 1-80,-3-1-16,8 3-288,8-13 88,-8-14 112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4:06:16.2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1017 0 3464,'0'0'2496,"3"0"-3712,2 6 512,-3-4 352,1-2 336,-1-2 16,1 4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4:12:00.2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3025 1370 888,'0'12'4,"0"0"0,-2 0 0,1 0 0,-2-1 0,0 1-1,0 0 1,-1-1 0,0 0 0,-9 16 0,-4 2-21,-1-1 1,-26 29-1,33-43 16,-30 35 53,-2-1 0,-2-2 0,-3-2 0,-1-2 0,-2-2 0,-2-2 0,-76 40 0,66-43 94,-2-3 1,-2-3-1,0-3 1,-138 35-1,106-46 109,-1-4 0,-152-3 0,159-9 16,-157-22 0,195 13-160,0-3 1,1-1-1,0-3 0,-57-27 1,27 2 73,2-5 0,2-2 0,3-5 0,-140-124 0,185 150-132,2-2 0,1-1 0,2-2 0,1 0-1,2-2 1,1-1 0,1 0 0,3-2 0,1 0 0,-17-52 0,28 66-20,0 0 0,2-1 1,-3-38-1,7 47-19,1-1 1,1 1-1,0-1 1,1 1-1,1 0 1,8-24-1,4 1 1,1 1 1,2 1-1,2 0 0,2 2 0,1 0 1,32-37-1,-27 39-8,2 2-1,1 1 1,2 1 0,0 1 0,43-26 0,198-101 10,-247 141-17,354-173-38,-293 150-8,1 3 0,137-31 0,-132 47-44,1 4 1,0 4-1,156 5 0,-192 7 10,-1 3 0,66 15 0,-87-11 28,-1 1-1,0 1 1,-1 3 0,47 23-1,-28-4-16,-2 2 0,-1 2-1,-1 3 1,-3 1 0,43 50-1,-63-64 36,-2 3-1,-1 0 1,-1 1 0,-2 1-1,18 35 1,-28-44 18,-1 1 1,-1 0-1,-1 1 1,-1-1 0,-1 1-1,-1 1 1,-2-1-1,1 31 1,-4-35 24,-1 0 0,-1 0 0,-1 0 1,0-1-1,-2 1 0,-1-1 0,0 0 1,-1 0-1,-17 32 0,-8 1 78,-1-1 0,-42 49 0,5-9 71,-127 128-1,-35-30-87,41-36-152,138-105 2,23-20-70,-1-1 1,-47 31 0,71-54 112,0-1 0,0 0 0,-1 0 1,0-1-1,0 0 0,0 0 0,-14 2 0,14-5 12,0 1 1,0-2-1,0 1 0,0-1 0,0 0 1,-9-3-1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4:12:00.6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0 196 3784,'5'-11'992,"18"-13"-16,20-8-32,12-3-1048,8 3-16,-3 0-80,8 10-48,-3 14-152,-7 24-80,-10 17 88,-8 1 192,-15 1 184,-7-5 16,-8-3 0,0-9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4:12:00.9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1169 2792,'0'0'664,"2"0"-104,14 0-104,6-5-600,16-14 176,20-11 80,22-23-80,10-22-296,1-3-192,27-37 8,20-38 224,-47 22 208,-54 48 16,-24 40 0,-11 35 0</inkml:trace>
  <inkml:trace contextRef="#ctx0" brushRef="#br0" timeOffset="1">822 1 2824,'7'0'1285,"14"0"-1274,0 1 1,-1 1-1,1 1 0,-1 0 0,0 2 0,31 11 0,-36-10-31,0 1-1,-1 0 1,0 2-1,0-1 1,-1 2-1,0-1 1,0 2-1,-1 0 1,10 13 0,17 21 26,34 53 0,-56-71 28,-1 0 0,-1 0 0,21 56 0,-31-67-28,-1 1 0,-1-1 1,0 1-1,-2-1 0,1 1 1,-2 0-1,-1 0 1,-2 21-1,-2-6 13,-2 0 1,-1 0-1,-14 37 0,9-37-46,-1-1-1,-2 0 1,0-2-1,-3 0 1,0-1-1,-1 0 1,-46 46-1,41-52-246,16-19-15,7-10 125,8-18-52,-6 24 197,36-98-183,59-113 1,-72 168 201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4:12:01.2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3624,'8'0'944,"12"0"-64,2 0-64,1 0-1000,10 0 16,4 0-112,-2 5-112,3 3 40,-8 0 176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4:12:01.6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252 62 2760,'17'-2'419,"1"0"-1,-1 0 1,25-8 0,5-1-369,15-2 14,-38 6-40,0 2 0,1 1 0,32-1 0,-54 5-41,0 0-1,1 0 1,-1 0-1,0 0 0,0 1 1,0-1-1,0 1 1,1 0-1,-1 0 1,0 0-1,3 2 0,-5-2 6,0 0 0,0 1-1,0-1 1,0 0 0,0 0-1,0 0 1,0 1-1,0-1 1,-1 0 0,1 1-1,-1-1 1,1 1 0,-1-1-1,1 1 1,-1-1-1,0 1 1,0-1 0,0 1-1,0-1 1,0 1 0,0-1-1,0 1 1,0-1-1,-1 1 1,1-1 0,0 1-1,-2 1 1,-3 14-40,0 0 0,-2-1 1,0 1-1,-1-1 0,-1-1 0,0 1 1,-1-2-1,-1 1 0,-19 20 0,-16 11 27,-67 52-1,88-77 43,-275 194 385,281-203-371,17-11-23,-22 17 24,19-9-13,5-9-18,0 0 1,1 1-1,-1-1 0,0 0 1,0 1-1,0-1 0,0 0 0,1 0 1,-1 1-1,0-1 0,0 0 1,1 0-1,-1 0 0,0 1 0,0-1 1,1 0-1,-1 0 0,0 0 1,1 0-1,-1 0 0,0 0 0,1 0 1,-1 0-1,0 1 0,1-1 1,-1 0-1,0 0 0,0 0 0,1 0 1,-1-1-1,1 1 0,170-1 431,-115-2-360,169 3 26,-191 2-396,1 1 0,-1 3 0,-1 0 0,50 17 0,-65-19 101,-18-4 192,1 0 1,-1 0 0,0 0-1,0-1 1,1 1-1,-1 0 1,0 0 0,0 0-1,0 0 1,1 0-1,-1 0 1,0 0 0,0 0-1,0 0 1,1-1-1,-1 1 1,0 0-1,0 0 1,0 0 0,0 0-1,1-1 1,-1 1-1,0 0 1,0 0 0,0 0-1,0-1 1,0 1-1,0 0 1,0 0 0,0-1-1,0 1 1,0 0-1,1 0 1,-1-1 0,0 1-1,-1-3-26,0 0 0,0 0 0,0 0 0,0 0 0,-1 0 0,1 1 0,-4-6 0,-4-7-10,1 4 295,0-1 0,1-1 0,1 1 0,0-1 0,1 0 0,0-1 0,-4-21 0,9 33-245,0 0 0,0 0 0,0 0 0,1 1 0,-1-1 0,1 0 0,-1 0 0,1 1 0,0-1 0,-1 0 0,1 1 0,0-1 0,0 0 0,1 1 0,-1 0-1,0-1 1,0 1 0,1 0 0,0-2 0,31-19 47,18-3-35,-29 15-161,0-1 1,-1-1 0,28-21 0,51-62-610,-97 92 735,50-52-186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4:12:02.2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 31 2376,'-1'-22'1598,"0"13"-1020,0 12-287,2 195-191,9 0 0,37 200 1,63 190-893,-107-575 691,-3-7 25,1 0 1,1 0-1,-1 0 0,1 0 1,0 0-1,0-1 0,0 1 1,1-1-1,0 0 0,3 6 1,-4-17-149,-4-7 245,-49-260 297,-1-7-697,51 274 366,-53-276 138,45 219 252,4 0-1,3-97 1,2 158-363,1-1 1,-1 1-1,1-1 0,-1 1 1,1 0-1,0 0 0,0 0 0,0-1 1,1 1-1,-1 0 0,0 0 0,1 0 1,-1 1-1,1-1 0,0 0 1,0 1-1,-1-1 0,1 1 0,0-1 1,0 1-1,0 0 0,1 0 0,-1 0 1,0 0-1,3-1 0,7-2-9,1 0-1,0 1 0,19-3 0,-17 4 10,3-1-20,151-22-66,-150 24 34,0 0-1,0 1 1,0 1 0,0 1 0,0 1-1,35 9 1,-47-9 12,0-1 1,0 1-1,-1 0 0,1 1 1,-1-1-1,0 1 0,0 1 1,0-1-1,0 1 0,-1 0 0,0 0 1,0 1-1,0 0 0,5 7 1,-6-4-11,0-1 0,0 1 1,0-1-1,-1 1 0,-1 0 1,1 0-1,-2 1 0,1-1 0,0 19 1,-3-3-22,-1 1-1,-1-1 1,-2 1 0,0-1 0,-1-1 0,-2 1-1,-11 26 1,12-35 68,0 0 0,-1 0-1,0 0 1,-2-1 0,1 0-1,-2-1 1,0 0 0,-1-1-1,0 0 1,-1-1 0,0 0-1,-1-1 1,-26 16 0,-61 21 215,73-37-130,2 1-1,-1 1 1,1 2-1,-32 23 1,57-37-91,0 0 0,0-1 0,-1 1 0,1 0 0,0 0 0,0 0 0,0 0 1,0 0-1,1 0 0,-1 1 0,0-1 0,0 0 0,1 0 0,-1 1 0,0-1 1,1 0-1,0 1 0,-1-1 0,1 0 0,0 1 0,-1-1 0,1 1 0,0-1 1,0 1-1,0-1 0,0 0 0,1 1 0,-1-1 0,0 1 0,1-1 0,-1 0 1,1 1-1,-1-1 0,1 0 0,-1 1 0,1-1 0,0 0 0,0 0 0,-1 0 1,1 0-1,0 0 0,0 0 0,0 0 0,2 1 0,4 4 19,0-1-1,0 0 1,0-1-1,0 1 1,16 5 0,16 3 78,-1-1 1,2-1 0,-1-3 0,57 5 0,-81-12-104,-1 0-1,0-2 0,1 0 1,-1 0-1,1-2 1,-1 1-1,0-2 1,0 0-1,-1-1 0,1 0 1,-1-1-1,0 0 1,0-1-1,-1-1 1,18-14-1,-14 9-39,-1 0 0,0-1 0,-1-1 1,-1-1-1,0 0 0,-1 0 0,-1-2 0,-1 1 0,0-1 0,10-28 1,-9 15 32,7-37 1,-2-26 7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4:12:02.6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3064,'0'0'2284,"0"7"-2104,1 14-293,5 32 0,0-15 75,34 242 12,-15-123 39,161 824 84,-177-937-108,3-1 0,1-1 0,3 0 0,39 77 0,-25-62-21,-15-27 64,29 43 0,-39-68 225,-2-6-68,-4-13 33,-7-21-106,3 18-233,1 0-1,1 0 1,1-1 0,0 1-1,1-1 1,1 1 0,1-1 0,0 0-1,1 1 1,5-18 0,13-61-427,-4-27 213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4:12:02.9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3880,'2'1'149,"0"1"1,0-1-1,-1 0 1,1 1-1,-1-1 1,1 1-1,-1-1 0,0 1 1,0-1-1,1 1 1,-1 0-1,0 0 1,-1 0-1,1 0 1,0 0-1,0 2 1,1-1-21,55 159-315,-27-73 150,14 36-35,92 295-1443,-131-404 1360,-3-11 107,-1-1 0,0 1 0,0-1 0,0 1 0,0-1 0,-1 1 0,0 5 0,0-10 47,0 0-1,0 0 0,0 1 1,0-1-1,-1 0 0,1 0 1,0 0-1,0 1 0,0-1 1,0 0-1,-1 0 0,1 0 1,0 0-1,0 0 0,0 1 1,-1-1-1,1 0 0,0 0 1,0 0-1,0 0 0,-1 0 1,1 0-1,0 0 0,0 0 1,-1 0-1,1 0 0,0 0 1,0 0-1,-1 0 0,1 0 1,0 0-1,0 0 0,-1 0 1,1 0-1,0 0 0,0 0 1,-1 0-1,1 0 0,0 0 1,0-1-1,0 1 0,-1 0 1,1 0-1,-5-5 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4:12:03.3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323 0 3336,'3'1'106,"-1"-1"0,1 1 0,-1-1-1,1 1 1,-1 0 0,1 0 0,-1 0 0,1 0 0,-1 1 0,0-1 0,0 0 0,0 1-1,0 0 1,0-1 0,0 1 0,0 0 0,0 0 0,-1 0 0,1 0 0,-1 1 0,1-1-1,1 5 1,3 6-271,0 1-1,7 26 1,-10-32 327,23 81-159,-5 1 0,19 167-1,-39-241-40,0 1 0,-1 0 0,-1-1-1,0 1 1,-7 27 0,7-37 20,-1-1 0,-1 1 0,1 0 1,-1-1-1,0 1 0,-1-1 0,0 0 0,1 0 0,-2-1 1,1 1-1,-1-1 0,0 0 0,0 0 0,0 0 0,-11 6 1,7-6 22,0 0 0,-1-1 0,1-1 1,-1 1-1,0-2 0,1 1 1,-1-1-1,0-1 0,-1 0 1,1 0-1,0-1 0,0 0 1,0-1-1,0 0 0,0-1 1,-10-2-1,1-1 47,1-1-1,-1-1 1,2 0 0,-1-1-1,1-1 1,0-1 0,-25-19-1,34 23-12,1 0 0,0 0 0,0-1 0,0 0 0,-8-13 0,13 18-36,0-1 0,1 0 0,-1 0 1,1 0-1,0 0 0,0 0 0,0 0 1,0 0-1,0 0 0,1 0 0,-1 0 1,1-1-1,0 1 0,0 0 0,0 0 1,0 0-1,1-1 0,-1 1 0,1 0 1,1-5-1,2 1-8,-1-1-1,1 1 1,1 1 0,-1-1 0,1 1 0,0-1 0,8-6-1,46-38-56,-38 35 38,25-21-45,146-111 29,-167 131 11,2 1 1,-1 2-1,2 0 1,0 2-1,52-16 1,-64 25-108,1 0-1,0 0 1,-1 2 0,1 0 0,0 1 0,28 3 0,-36-1 137,-5 1-1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4:12:03.7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3496,'1'5'1696,"15"41"-1102,11 37-802,50 400 43,-34-171-244,-43-312 419,0 0 1,0 0-1,0 0 1,0 0-1,0 0 1,0 0-1,0 0 1,0 0-1,0 0 0,0-1 1,0 1-1,1 0 1,-1 0-1,0 0 1,0 0-1,0 0 1,0 1-1,0-1 1,0 0-1,0 0 0,0 0 1,0 0-1,0 0 1,0 0-1,0 0 1,0 0-1,0 0 1,1 0-1,-1 0 1,0 0-1,0 0 1,0 0-1,0 0 0,0 0 1,0 0-1,0 0 1,0 0-1,0 0 1,0 0-1,0 0 1,0 0-1,0 1 1,0-1-1,0 0 1,0 0-1,0 0 0,0 0 1,0 0-1,3-13 244,5-32-158,-3 14-13,1 5-76,0 0-1,2 1 1,0 0-1,2 0 1,1 0-1,1 2 1,27-41-1,-33 55-45,1 1 0,0 0 0,1 0 0,0 0 0,0 1 1,1 1-1,-1-1 0,1 1 0,15-7 0,-17 10-20,1 0 1,-1 1 0,1 0-1,-1 0 1,1 1-1,0 0 1,0 0 0,0 1-1,-1 0 1,1 0-1,0 1 1,0 0 0,-1 0-1,12 4 1,-8-2-13,0 1 0,0 1 1,-1 0-1,0 0 0,0 1 1,0 1-1,-1-1 0,0 1 0,0 1 1,7 8-1,-4-2-14,0 0 0,-1 1 0,0 0 0,-1 0 0,11 26 0,-15-26 85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4:12:04.1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21 210 2616,'-1'0'67,"0"1"1,0-1 0,0 1-1,1-1 1,-1 1-1,0-1 1,0 1-1,0 0 1,1-1-1,-1 1 1,0 0-1,1 0 1,-1 0-1,1-1 1,-1 1-1,1 0 1,-1 0 0,1 0-1,-1 0 1,1 0-1,0 0 1,0 0-1,-1 0 1,1 1-1,-5 27-47,4-15 15,1-1 0,1 0 0,0 0 0,1 0 0,0 1 0,1-1 0,0-1 0,1 1 0,0 0 0,7 11 0,-2-5-14,1 0 1,1-1 0,1-1-1,0 1 1,24 24 0,-15-21 3,1-1 0,1 0 1,1-2-1,0-1 0,36 19 1,-45-28-13,-1-1 1,1-1 0,0 0-1,0-1 1,1-1 0,-1 0-1,1-1 1,0-1 0,0-1-1,0 0 1,28-2 0,-38 0-5,0 0 1,0-1 0,0 0 0,-1 0 0,1 0 0,0-1 0,-1 0 0,1 0 0,-1 0 0,0-1 0,0 0 0,0 0 0,-1 0 0,1 0 0,-1-1 0,0 0 0,4-6 0,4-9 6,0 1 1,-2-1-1,10-27 0,-19 45-18,10-25-23,-1 0 0,-1 0 0,-2 0 0,-1-1 0,-1 0 0,3-51 0,-8 62 36,-1 1-1,0 0 1,-1-1 0,-1 1-1,0 0 1,-2 0-1,1 1 1,-2-1 0,0 1-1,-1 0 1,0 1-1,-1-1 1,-12-14 0,15 22-4,1 1 0,-1 1 0,0-1 1,-1 1-1,1 0 0,-1 0 0,0 0 1,0 1-1,0 0 0,-1 0 0,0 0 1,0 1-1,0 0 0,0 1 0,0-1 1,0 1-1,-1 1 0,1-1 0,0 1 1,-1 1-1,0-1 0,1 1 0,-1 1 1,1-1-1,-1 1 0,-8 3 0,-8 3-32,0 0-1,1 2 0,0 1 0,-36 21 0,46-22 0,-1 0 0,1 1 0,0 0 0,1 1 0,1 0 0,0 1 0,0 0 0,-11 17 0,20-26 13,0 0 0,0 1 0,0-1 0,0 0 0,1 0 0,-1 1 0,1-1 0,0 1 0,0-1 0,0 1 0,0 0 0,1-1 0,-1 1 0,1 0 0,0-1 0,0 1 0,1 0 0,-1-1 0,1 1 0,0 0 0,0-1 0,0 1 0,0-1 0,0 1 0,1-1 0,0 0 0,-1 0 0,1 1 0,0-1 0,1 0 0,-1-1 0,1 1 0,-1 0 0,1-1 0,0 1 0,0-1 0,0 0 0,0 0 0,4 2 0,3 2-37,1-1 1,0 0 0,0-1 0,0 0 0,1-1 0,-1 0 0,1-1-1,0 0 1,0-1 0,0 0 0,0-1 0,0 0 0,14-3 0,50-10-82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4:12:04.4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3832,'0'0'1976,"3"12"-1371,30 130-802,10 32 351,-24-116-223,2-1 0,3-1-1,2-1 1,3-1 0,44 62-1,-67-108 25,4 5-159,21 24-1,-28-35 163,-1 1 0,1-1 0,0 1 1,0-1-1,0 0 0,0 0 0,1 0 0,-1-1 0,0 1 0,1-1 0,-1 0 1,1 0-1,0 0 0,4 1 0,18-7-166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4:12:04.9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604 1 3336,'1'17'452,"1"0"-1,1 0 1,1 0-1,8 25 1,-1-1-469,9 38-8,-4 1 1,-4 0-1,-3 1 0,-2 90 0,-8-146 0,0 0-1,-2 0 0,-1 0 1,-1-1-1,-1 1 1,-17 43-1,17-55 8,0-1 0,0 1 0,-2-1 0,1 0 0,-2 0 0,1-1 0,-2-1 0,1 1 0,-1-1 0,-1-1 0,0 0 0,0 0 0,-20 11 1,9-10-13,1-1 0,-1-1 0,-1 0 0,1-2 0,-1-1 0,0 0 0,-1-2 0,1-1 0,0 0 0,-1-2 0,0-1 1,1-1-1,0 0 0,-1-2 0,-41-12 0,58 13 44,0 0-1,1 0 1,-1 0 0,0 0-1,1-1 1,0 0 0,0-1-1,0 0 1,1 1 0,-1-2-1,-4-5 1,6 6-4,1 1 0,1-1 0,-1 1 0,1-1 0,-1 0 0,1 0 0,1 0 0,-1 0 0,1-1 0,0 1 0,0 0 0,0-1 0,1 1 0,0 0 0,0-1 0,1-7 1,2-2-10,1 0 1,0-1 0,1 2 0,0-1-1,1 0 1,1 1 0,1 1-1,0-1 1,0 1 0,1 0 0,1 1-1,12-13 1,7-4 8,1 1-1,2 1 0,52-33 1,-46 37 35,1 2 1,1 1 0,1 2 0,0 2 0,1 2 0,69-13 0,7 6 133,135-6 0,-194 22-133,89-7 45,179 9 0,-298 6-64,42 10-1,-39-6-88,-15-6-292,-22-9-378,-4-4 562,-1-4 141,1 0 0,1-1-1,0 0 1,2 0 0,0-1-1,-8-36 1,13 46 29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4:12:05.2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370 1 3544,'3'12'2485,"9"38"-2439,-2 0 0,-2 1 1,1 87-1,-6-96-31,32 748 84,-26-530-153,-8-227 27,-3 186-460,2-213 437,-1 0 1,0 0-1,0 0 1,-1 0 0,0 0-1,0 0 1,0 0-1,0 0 1,-1-1-1,0 1 1,-1-1-1,-6 10 1,4-10-16,0 0 1,0 0 0,0 0-1,0-1 1,-1 0-1,0 0 1,0 0-1,0-1 1,0 0-1,-9 2 1,-5 1-34,0-1 0,0-1 1,-1-1-1,1-1 0,-1-1 0,1-1 0,-1-1 1,-25-4-1,-75-23-105,119 27 198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4:12:05.6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3160,'2'31'502,"0"-1"1,2 1-1,1-1 0,2 0 1,12 35-1,62 138-773,-73-184 392,90 189-39,-75-167-278,2 0 0,53 68-1,-76-107 150,0 1-1,0-1 1,0 0-1,1 1 1,-1-1 0,1 0-1,-1 0 1,1-1-1,0 1 1,5 2-1,-7-4 35,0 0 0,0 0 0,1 0 0,-1 0 0,0 0 0,1 0 0,-1 0 0,0 0 0,1 0 0,-1-1 0,0 1-1,1 0 1,-1-1 0,0 1 0,0-1 0,0 0 0,1 1 0,-1-1 0,0 0 0,0 0 0,0 1 0,0-1 0,0 0 0,0 0-1,-1 0 1,1 0 0,1-2 0,10-13-1,19-32-1,-21 28 15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4:12:05.9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984 1 3432,'5'7'294,"1"1"-1,-1 0 1,-1 0 0,1 0-1,-2 1 1,1 0 0,4 17-1,-3-12-301,2 10-25,-1 1-1,-1 0 0,-1-1 1,-1 2-1,-1 45 1,-5-22 37,-2-1 0,-10 50 0,9-68-1,-2-1 0,0 1 0,-2-1 0,-1-1 0,-19 35 0,23-50-6,-1-1 0,0 1 0,-1-1 0,-1 0 0,0-1 0,0-1 0,-1 1 0,0-1 0,-1-1 0,0 0 0,-1-1 0,-24 12-1,-1-5-3,0-1-1,-1-2 1,-1-2-1,0-1 1,-1-2-1,-43 1 0,35-5 45,0-3-1,0-2 0,1-3 0,-86-18 0,114 19 16,0-2-1,-26-11 0,41 15-38,1 0-1,-1 0 0,1 0 0,0-1 1,0 0-1,0 0 0,0 0 0,0 0 0,1 0 1,-1-1-1,1 0 0,0 1 0,0-1 0,0-1 1,-3-5-1,6 7-6,-1 1 0,0-1 0,1 1 0,-1-1 0,1 0 0,0 0 0,0 1 0,0-1 0,0 0 0,0 1 0,1-1 0,-1 0 0,2-3 0,16-33 32,-16 35-35,11-18-6,1 0 0,0 1 1,2 0-1,0 1 0,2 1 0,0 1 0,1 0 0,33-23 1,-18 19-4,1 1-1,0 1 1,2 2 0,66-22 0,-38 20 47,1 3 0,1 3 0,122-9 0,192 18 14,-194 17-29,-153-7-17,-1 1 0,0 2-1,44 16 1,-75-23-12,16 5-37,-1 0-1,0 1 0,-1 1 0,1 1 0,-1 1 0,-1 0 1,17 14-1,-30-22-11,1 1 0,-1-1 0,1 0 1,0 0-1,0 0 0,0 0 0,0 0 0,0-1 1,0 1-1,0-1 0,0 0 0,1 0 1,-1 0-1,1 0 0,-1-1 0,0 1 0,1-1 1,-1 0-1,1 0 0,-1 0 0,1 0 0,-1-1 1,1 0-1,-1 1 0,1-1 0,-1 0 0,0-1 1,0 1-1,0-1 0,1 1 0,3-4 1,21-15 8,-22 15 45,0 1 0,0-1 0,1 1 0,-1 0 0,1 1 0,0-1 0,12-3 0,-11 6-2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4:12:06.3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0 215 4136,'38'45'3867,"-26"-30"-3912,-1-1 1,28 25-1,-31-33 37,1 3-67,1-2 0,0 1 0,18 9 0,-25-16 44,-1 0-1,1 1 1,-1-1 0,1 0-1,0-1 1,0 1 0,-1 0-1,1-1 1,0 1 0,0-1-1,0 0 1,0 0 0,0 0-1,0-1 1,-1 1 0,1-1-1,0 1 1,0-1 0,-1 0-1,1 0 1,5-2 0,-3-1-26,-1 0 0,1 0 0,0 0 1,-1 0-1,0-1 0,0 1 0,6-11 0,22-44-225,-31 57 275,87-182-185,-48 98 200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4:16:38.0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1379 2392,'23'-8'366,"19"-6"-152,-1-2 0,0-1 1,-2-2-1,44-29 0,102-82-260,-70 47 42,103-70 0,288-202-142,-212 125-87,-224 173 173,-29 25 5,1 1 1,1 3-1,2 1 1,1 2-1,0 2 1,2 3-1,1 1 1,64-16-1,-69 27-17,-43 8 72,-1 0-1,1-1 0,0 1 0,0 0 1,0 0-1,0 0 0,0 0 1,0 0-1,-1 0 0,1 0 1,0 0-1,0 1 0,0-1 1,0 0-1,-1 0 0,1 1 1,0-1-1,0 1 0,-1-1 0,1 1 1,0-1-1,1 2 0,-1 0 10,-1 0 0,1 0 0,-1 0 0,0 0 0,1 0 0,-1 0 0,0 0-1,0 0 1,0 0 0,0 0 0,-1 2 0,-5 42 151,-2 0-1,-28 85 1,35-126-154,-69 208 145,-87 196-160,-21 56-63,-79 217 117,175-484-17,-218 558-1,210-503 9,66-185 36,-4-2 1,-65 114 0,64-141-7,24-34-64,0 1 0,1 0 0,0 0 0,1 0 0,-1 0 0,-4 11 0,8-17-5,0 0 0,0 0 1,0 1-1,0-1 0,-1 0 0,1 0 0,0 1 0,0-1 0,0 0 0,0 0 0,0 1 0,0-1 0,0 0 1,0 0-1,0 1 0,0-1 0,0 0 0,0 1 0,0-1 0,0 0 0,0 0 0,0 1 0,0-1 1,0 0-1,0 0 0,0 1 0,0-1 0,0 0 0,1 0 0,-1 1 0,0-1 0,0 0 0,0 0 1,0 0-1,1 1 0,-1-1 0,0 0 0,0 0 0,0 0 0,1 0 0,-1 0 0,0 1 0,0-1 1,1 0-1,-1 0 0,0 0 0,0 0 0,1 0 0,-1 0 0,0 0 0,0 0 0,1 0 0,-1 0 1,0 0-1,1 0 0,-1 0 0,0 0 0,0 0 0,1 0 0,-1 0 0,0 0 0,20-7-126,-19 7 124,13-7 0,-1 0 1,0-1 0,-1 0 0,1-1 0,-2-1 0,1 0 0,-1 0 0,-1-1 0,0 0 0,11-17-1,7-14 160,39-80-1,-52 93-119,17-35 75,4 1 0,2 2 0,50-61 0,14 6 38,29-36 0,-89 97-102,-16 20-6,49-52 0,-65 76-38,1 2 1,1-1-1,-1 2 1,2-1-1,-1 1 1,1 1-1,0 1 1,26-10-1,-13 8-6,-1 2 1,2 1-1,-1 1 0,0 1 0,1 2 0,-1 0 0,1 2 1,-1 1-1,1 1 0,-1 1 0,0 1 0,0 1 1,-1 2-1,47 20 0,165 104 14,-104-54-116,-102-61 65,9 7-216,1-2-1,0-2 1,88 28-1,-122-46 213,-1-1 0,1 1 0,-1-1 0,1-1 0,-1 1 0,1-1 0,-1 0 0,9-2 0,-13 2 39,0 0 0,0-1 0,-1 0 0,1 1 0,0-1 0,-1 0 1,1 0-1,0 0 0,-1 0 0,1 0 0,-1 0 0,0-1 0,1 1 0,-1 0 1,0-1-1,0 1 0,0-1 0,0 1 0,0-1 0,0 0 0,0 1 1,0-1-1,-1 0 0,1 1 0,-1-1 0,1 0 0,-1 0 0,0 0 1,0 0-1,0 1 0,0-4 0,-3-35 6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4:16:38.4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1343 3288,'10'0'832,"23"-5"-64,19-6-48,11-5-880,17-24 32,28-33-72,16-21-80,31-40-160,44-72-64,-41-14 120,-40 11 208,-2 14 184,-31 56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4:16:38.7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 1 3352,'-1'0'90,"1"0"0,-1 0 0,0 1 0,1-1 0,-1 0-1,0 0 1,1 1 0,-1-1 0,1 0 0,-1 1 0,1-1 0,-1 1 0,0-1 0,1 1 0,0-1 0,-1 1 0,1-1 0,-1 1-1,1-1 1,0 1 0,-1 0 0,1-1 0,0 1 0,-1 0 0,1-1 0,0 1 0,0 0 0,0-1 0,0 1 0,0 0 0,0 0-1,-2 31-581,2-18 688,-1 137-284,7 0 0,34 203 0,87 268 224,-44-303-48,23 77 23,-25-6-51,-42-135-174,-12 1-1,-8 338 1,-21-515-157,-21 124 0,16-166 167,-2 1 0,-2-2 0,-1 1 0,-1-1 0,-27 48 0,16-43 82,-2 0 1,-1-2 0,-3-1 0,-1-1 0,-1-2 0,-2-1 0,-2-1 0,-1-2 0,-50 31 0,74-55 21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4:16:39.1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2 981 3768,'-1'2'2444,"5"6"-2138,8 6-347,1-1 0,0 0 0,1-1 0,24 15 0,-20-13 16,70 50-9,3-5 1,2-4-1,3-3 0,111 42 1,-148-74 30,1-3 0,1-2 0,91 10 0,189-5-20,-8-28-23,-269 1 24,-1-2-1,0-3 1,74-24-1,-7-13-81,187-100 0,-169 75 31,36-22-41,-146 72 62,-1-1 0,58-51-1,-32 12-88,-3-2 0,-2-2 0,84-135 0,-100 136 9,54-121-1,6-95-27,-101 282 160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4:16:39.5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1 991 4104,'7'0'2117,"25"0"-1992,311-10 84,-277 4-290,0-3-1,0-3 1,84-27-1,53-40-67,282-181-225,-128 70 65,-141 82 239,-171 81 64,-1-1 0,61-54 0,-66 47-1,-26 21-3,2 0-1,-1 2 0,2 0 1,0 0-1,0 2 0,1 0 1,18-8-1,-34 18 6,0-1 1,0 1-1,0-1 0,0 1 0,1 0 1,-1-1-1,0 1 0,0 0 0,1 0 1,-1 0-1,0 0 0,0 0 0,0 0 1,1 0-1,1 1 0,-3-1 2,1 1 0,0-1-1,-1 1 1,1-1 0,-1 1 0,1-1-1,-1 0 1,1 1 0,-1 0-1,0-1 1,1 1 0,-1-1 0,0 1-1,1-1 1,-1 1 0,0 0 0,0-1-1,1 1 1,-1 0 0,0-1-1,0 2 1,0 4-3,0 0-1,0 1 1,-1-1 0,0 0-1,-2 9 1,3-13 10,-9 36 35,-1 0 0,-3 0 1,-17 39-1,-66 112 60,-231 335-129,230-378-7,59-87 22,-230 336-111,-93 122-52,294-423 125,51-73 26,6-4-57,13-12 4,9-6-38,4-5 97,1 0 0,-1-1 0,-1-1 0,1 0 1,-2-1-1,22-16 0,288-237 255,17-12-78,63 8-76,-387 254-79,236-153 1,-202 135-3,2 3 0,0 3 0,64-21 1,-50 26-1,1 3 0,1 3 1,133-9-1,-187 21-5,-4 0-6,-1 0 0,1 1-1,-1 0 1,1 0-1,-1 1 1,1 1 0,-1 0-1,1 0 1,15 6 0,-24-7 3,1 0 0,-1 1 0,0-1 1,0 1-1,0-1 0,1 1 1,-2 0-1,1 0 0,0 0 1,0 0-1,-1 0 0,1 0 1,-1 0-1,1 1 0,-1-1 1,1 3-1,0 2-17,0 0 0,-1-1 0,1 1 1,-2 0-1,1 13 0,-1 2-47,-1 0 1,-2 0-1,0 0 1,-1 0-1,-1-1 1,-1 0-1,-16 39 1,10-34 0,-2 0 0,-1-1 1,-1 0-1,-1-2 0,-33 38 0,-107 82-140,156-142 211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4:16:39.8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2492 3512,'66'-31'936,"-1"-3"0,103-72 0,4-14-835,84-49-10,1158-777-14,-738 525-152,-84 101-141,-350 183 103,-180 103 48,2 2-1,1 4 0,1 2 1,2 4-1,121-25 1,-157 41-10,-13 2-69,0 0-1,0 2 1,0 0-1,29 1 1,-47 1 130,-1 0 0,1 0 1,-1 0-1,1 0 1,0 0-1,-1 0 0,1 0 1,-1 1-1,1-1 1,-1 0-1,1 0 1,-1 0-1,1 0 0,-1 1 1,1-1-1,-1 0 1,1 0-1,-1 1 1,1-1-1,-1 1 0,1-1 1,-1 0-1,0 1 1,1-1-1,-1 1 1,0-1-1,1 1 0,-1-1 1,0 1-1,1-1 1,-1 1-1,0-1 1,0 1-1,0-1 0,0 1 1,0-1-1,1 1 1,-1-1-1,0 1 1,0 0-1,0-1 0,0 1 1,-1 0-1,-1 5-47,0 0 0,-1-1-1,1 1 1,-1-1 0,0 0-1,-1 0 1,-4 6 0,-68 81-82,-94 90 1,68-76 128,85-87 14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4:16:40.2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40 0 2520,'-3'2'83,"1"-1"0,-1 1-1,1-1 1,-1 1 0,1 0 0,0 0 0,-1 0 0,1 0-1,0 1 1,0-1 0,1 0 0,-1 1 0,0 0-1,1-1 1,0 1 0,-1 0 0,1 0 0,0-1 0,0 1-1,1 0 1,-1 0 0,1 0 0,-1 0 0,1 0 0,0 0-1,0 0 1,0 0 0,1 0 0,-1 0 0,1 0 0,0 0-1,-1 0 1,4 6 0,1 4-76,2 1 0,0-1 0,0 1 0,1-2 0,14 17 1,15 13 115,1-1 0,81 65 1,-36-34 9,81 86 161,215 268-1,-162-120-130,-25 11-21,-111-169-63,-6 3-1,75 219 0,63 348 70,-39 93-110,40 148-1148,-175-820 905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4:16:45.0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948 1 3288,'-147'611'2032,"57"-310"-2203,-143 448-71,171-540 183,-56 166-36,77-261 26,-67 129 1,108-242 66,-87 175-105,69-133-188,-26 90 0,67-166-438,32-64 557,91-178 167,-45 32 9,-55 126 57,66-120-1,-76 174 84,2 2 1,3 2-1,2 1 1,101-101 0,-132 148-114,0 1 0,1 0 0,0 0 0,1 2-1,0-1 1,0 2 0,1 0 0,21-7 0,-16 8-24,0 2-1,0 0 0,0 1 0,0 1 0,1 1 0,22 2 0,-13 0 10,0 2-1,0 1 1,0 1 0,-1 1-1,0 2 1,0 1 0,0 1 0,-2 2-1,1 1 1,-1 0 0,-1 2-1,-1 2 1,28 21 0,20 22 75,91 69 60,-123-100-173,2-2 0,53 26 0,-60-37-65,-22-10-20,-1 0 0,1 0-1,-1 2 1,0-1 0,-1 2 0,18 14 0,-15-5-76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4:16:45.4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1 716 3608,'0'0'936,"2"0"-64,8-6-72,13-7-976,12-1 32,23-7 64,20-14 32,2-10 0,0-12-32,1-15-128,-1-6-80,0 6-184,-9-11-80,-13-19 120,-13-16 208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4:16:45.8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3112,'12'12'370,"-1"2"0,-1 0 0,0 0 0,-1 1 1,12 24-1,20 75-699,-20-51 465,117 338-64,103 250-187,-147-435-7,111 294-312,-162-367 255,-21-63-51,41 93 1,-53-153 106,19 31 0,-13-25-107,-16-25 224,0-1 1,0 0 0,0 0-1,0 0 1,0 1 0,0-1-1,0 0 1,0 0 0,1 0-1,-1 0 1,0 1 0,0-1-1,0 0 1,0 0 0,0 0-1,0 0 1,0 0 0,0 0-1,1 1 1,-1-1 0,0 0-1,0 0 1,0 0 0,0 0-1,0 0 1,1 0 0,-1 0-1,0 0 1,0 1 0,0-1-1,0 0 1,1 0 0,-1 0-1,0 0 1,0 0 0,0 0-1,0 0 1,1 0 0,-1 0-1,0 0 1,0 0 0,0 0-1,0 0 1,1-1 0,-1 1-1,0 0 1,0 0 0,0 0-1,0 0 1,1 0 0,2-14-163,-3-48-47,-12-83 62,-103-675 22,110 785 131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4:16:46.1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3176,'0'3'171,"1"1"0,0-1-1,0 0 1,0 0 0,0 0 0,0 0 0,1 0 0,-1 0 0,1 0-1,2 2 1,2 6 22,3 6-155,36 72-152,44 137 99,-10-19 39,33 73-14,323 917-6,-212-583-78,67 202-58,-174-431 48,35 112-45,-39-159-12,-101-301 115,-9-27 15,2 1 0,-1 0 1,1-1-1,1 0 0,0 0 0,6 10 0,1-8-60,-12-12 66,0 0 1,0 0-1,1 1 1,-1-1-1,0 0 1,0 0-1,1 0 1,-1 0-1,0 0 1,1 0-1,-1 0 1,0 0-1,0 0 1,1 0-1,-1 0 1,0 0-1,1 0 1,-1 0-1,0 0 1,0 0-1,1-1 1,-1 1-1,0 0 1,1 0 0,-1 0-1,0 0 1,0-1-1,0 1 1,1 0-1,0-3-11,0 1-1,1 0 1,-2-1 0,1 1-1,0-1 1,0 1-1,-1-1 1,1 1 0,-1-1-1,0 0 1,0-3 0,1-84-291,-13-108 0,-25-101-21,-163-679 116,131 675 203,58 253 9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4:16:46.5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1389 3112,'0'5'76,"0"0"0,1 0-1,-1 1 1,1-1 0,0 0 0,1 0 0,-1 0-1,1 0 1,0 0 0,0 0 0,1-1 0,-1 1 0,1-1-1,0 1 1,0-1 0,1 0 0,-1 0 0,1-1-1,0 1 1,0-1 0,0 0 0,0 0 0,1 0 0,-1 0-1,1-1 1,10 4 0,-5-2-99,1-1 0,0 0 1,0-1-1,0 0 0,0-1 0,0 0 0,0-1 0,0 0 1,0-1-1,0 0 0,21-5 0,144-53 179,-130 42-126,36-15-22,-3-4 0,0-4 1,99-68-1,199-170-145,-126 86 23,-163 129 78,216-167-69,-204 146 70,120-92-66,-183 150 74,1 2 1,2 1-1,0 2 0,50-18 1,100-22-173,-190 61 199,16-3-128,-14 6 52,-7 8 57,-3 0 46,-1 0 0,0 0 0,-12 12 0,-12 11 47,-16 24 37,-45 72 1,-34 72-10,-17 29-81,-26 13-42,-98 148-44,-31 53-157,206-312-9,-136 259 0,212-354 68,-3 0 1,-28 39 0,47-72 21,4-3 69,10-8-8,1-2 38,-1 0 0,0-1 1,0-1-1,-2 0 1,18-19-1,-12 11 1,35-36-58,218-214-134,-215 220 315,2 3 0,2 3 0,92-51 0,-56 43 85,124-70 223,-90 35-164,72-41 68,-128 90-166,2 3-1,135-41 1,162-19-12,-39 34-1065,-284 55 543,-29 6 161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4:16:47.1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537 391 2840,'-22'63'499,"-3"-1"1,-3-1-1,-45 74 1,-125 157-923,196-289 421,-167 237-123,168-238 122,-18 31-56,19-28 7,13-15-43,26-26 60,85-59 1,61-24 171,-97 64-85,168-117 85,139-82-6,-259 187-149,200-67 1,-101 44-116,1-15-90,-84 35 44,-120 55 118,1 2-1,0 1 1,1 1-1,0 2 0,70-9 1,-95 17 41,0 1 1,-1 0-1,1 0 0,0 1 0,-1 0 1,1 1-1,14 4 0,-20-5 11,1 1 0,-1 0 0,0-1 0,1 1 0,-1 1 0,0-1 0,0 0 0,0 1 0,-1-1 0,1 1 0,-1 0 0,1 0 0,-1 0 0,0 0 0,0 1-1,0-1 1,-1 0 0,1 1 0,1 4 0,-1 0 3,0 1 0,-1 0 0,1 0 0,-2 0-1,1 0 1,-1 0 0,-1 0 0,1 0 0,-2 0-1,1 0 1,-1 0 0,-1 0 0,1-1 0,-1 1 0,-1-1-1,-7 13 1,-8 13 47,-3-1 1,-41 50-1,59-79-36,-117 151 145,-192 275 58,-202 310 50,481-684-225,-184 324 201,193-330-210,3 1 1,-27 88 0,40-108-40,2 1 0,2 1 0,0-1 1,3 1-1,1 48 0,1-74 7,0 0 1,1-1-1,0 1 0,0 0 0,1-1 1,0 1-1,0-1 0,0 0 0,1 0 0,0 0 1,0 0-1,0 0 0,1 0 0,0-1 1,0 0-1,0 0 0,1 0 0,0 0 1,0-1-1,6 5 0,3-1-1,0-1 0,0 0 1,1-1-1,0-1 0,0 0 0,0-1 1,21 2-1,13 2 36,1-3 0,0-2 1,-1-1-1,1-4 0,0-1 1,-1-2-1,0-3 0,0-2 0,0-2 1,-2-2-1,0-2 0,59-29 1,-57 19 28,-1-2 1,71-56-1,78-85 65,167-198-32,-278 268-72,136-207 0,-200 270-14,-1-2 1,-2 0-1,-1 0 0,-3-2 1,-1 0-1,-1-1 0,7-46 1,-17 64 1,0 0 0,-1 0 0,-2-26 1,0 42-1,-1-1 0,0 1 0,0 0 0,-1-1 0,0 1-1,0 0 1,0 0 0,-1 1 0,0-1 0,-1 0 0,0 1 0,0 0 0,-6-8 0,3 7 3,0 1 1,0 0-1,0 1 0,0 0 1,-1 0-1,0 1 0,0-1 1,0 2-1,-1-1 0,-10-2 0,-12-2 11,-49-7-1,27 8-64,-1 3-1,0 2 1,-1 2-1,1 2 1,0 3 0,1 3-1,-1 1 1,2 3-1,-1 2 1,2 3-1,-98 45 1,77-23-81,-109 80 1,-55 66-39,129-100 124,-27 22 28,40-26 13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4:16:47.4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297 8 3448,'0'-2'880,"0"-1"24,-3 0 16,-4 6-888,-16 2-16,-20 6-120,-12 8-96,-15 8-8,-26-3 96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4:18:14.4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5672 2115 1144,'-3'1'20,"0"0"-1,0 0 1,0 0 0,0 0-1,0 0 1,0 1 0,0-1-1,1 1 1,-1 0 0,1 0-1,-1 0 1,-2 2 0,-9 8 60,-62 48 222,-158 113 205,19-44-279,-776 344 126,836-412-298,-2-6 0,-259 55 0,-173-35 340,-1-50 105,31-23-105,404-9-277,-237-42-1,311 33-103,2-5 0,0-2 0,2-4 0,-111-56 0,126 50-11,1-3 1,2-2-1,1-3 0,3-3 0,-75-74 0,113 100 3,0 0 0,1-2-1,1 0 1,1-1 0,1 0-1,1-1 1,0 0 0,-8-25-1,14 29 3,1-1 0,1 0 0,0 0 1,2 0-1,0 0 0,1 0 0,1-1 0,0 1 0,2 0 0,6-33 0,0 21 6,1 1 0,1 0 0,1 1 0,25-44 0,79-108 36,63-38 9,60-8-3,5 29 0,518-319-1,-566 407-63,231-94 0,230-36-60,-433 171 6,366-64 0,-486 118 33,1 4 1,1 6-1,-1 3 0,0 6 1,205 33-1,-184-9-18,-1 6 0,-3 5 0,210 99 0,-252-99 7,-1 4 1,-3 3 0,103 84-1,-133-93 8,-3 2-1,-1 3 1,-2 1 0,-2 1-1,-2 2 1,37 66 0,-42-57-12,-3 2 1,-3 1-1,-2 2 1,-2 0-1,-4 0 1,-2 2 0,10 100-1,-18-87 24,-4-1-1,-3 1 1,-3-1-1,-3 0 1,-4 0-1,-21 78 1,12-85 36,-3 0-1,-3-2 1,-3-1 0,-2-1 0,-3-2 0,-3-1 0,-46 57 0,11-29 45,-4-3 0,-3-3 0,-142 113 1,104-107 30,-151 86 0,-138 51 21,267-153-198,-3-7 1,-2-5 0,-301 78-1,54-64-529,295-63 390,0-3 0,-101-6 0,-7-23-9,201 21 229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4:18:15.8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1647 162 2936,'-28'77'510,"-3"-3"0,-49 86 0,24-52-653,-39 86-49,-35 71 69,-217 399 82,49-191 123,259-416-75,-61 65-1,77-97-36,-1-2 1,-2-1 0,0-1-1,-45 27 1,47-33-31,-1 0 0,-1-2 0,0 0 1,-44 13-1,66-25 51,1 0 1,-1-1-1,0 1 0,1-1 1,-1 1-1,0-1 0,1 0 1,-1 0-1,0-1 0,1 1 1,-1-1-1,0 0 0,1 0 1,-1 0-1,1 0 0,-1 0 1,1-1-1,-5-3 0,5 3 1,0-1 0,1 0 0,0 0 0,-1 0 0,1 0 0,0 0 0,0 0 1,1 0-1,-1-1 0,1 1 0,0-1 0,0 1 0,0-1 0,0 1 0,0-1 0,1 0 0,-1 1 0,1-6 0,0-3-11,1 0-1,0 0 1,0 0-1,1 1 1,1-1 0,4-12-1,5-9-24,17-32 0,3 0 105,3 1-1,2 2 1,4 1 0,2 2 0,64-68 0,-79 99 71,1 1 0,2 2 1,0 0-1,62-35 0,-69 47-71,1 2 0,0 0 0,1 1 0,0 2 0,1 0 0,-1 2 0,49-5 1,-51 10-41,0 2 1,0 0 0,0 1 0,0 1 0,-1 2-1,1 0 1,39 15 0,7 8 12,73 43 0,-114-56-35,-2-1-18,0 2 0,-1 0 0,24 21 0,-39-27 3,0 0-1,-1 0 1,0 1-1,0 0 1,-1 1-1,-1 0 1,0 0-1,9 20 1,-11-20-88,-1 1 0,0 0 1,0 0-1,-1 0 0,-1 0 1,0 1-1,-1 0 0,0 16 1,-4-26-289,-3-10 245,-5-15-5,-5-36 175,2-1-1,3-1 1,-3-84 0,12 131 65,-1-11 208,0 0 0,2 0 0,3-24 0,-2 40-251,1-1 1,-1 1-1,2 0 0,-1 0 1,1-1-1,0 1 0,0 1 0,0-1 1,1 1-1,1-1 0,-1 1 1,1 0-1,7-7 0,14-13 12,58-53 129,-71 69-175,1 0 0,0 1 0,1 0 0,0 1 0,16-6 1,-11 6-25,-8 4 6,0 0 0,0-1 0,-1 0 0,0-1 0,0 0 0,0-1-1,-1 0 1,0 0 0,0-2 0,8-8 0,-3-2-8,-1 0-1,0-1 1,-2-1 0,0 0 0,-2-1 0,15-42-1,26-142-166,-9 33 159,-41 168 30,0-1 24,1 0-1,0 1 0,0-1 0,0 0 1,1 1-1,-1-1 0,2 1 0,-1 0 1,0 0-1,1 0 0,5-5 1,-9 9-30,0 1 0,1 0 0,-1 0 0,0-1 0,1 1 1,-1 0-1,1 0 0,-1 0 0,0 0 0,1-1 0,-1 1 1,1 0-1,-1 0 0,0 0 0,1 0 0,-1 0 0,1 0 1,-1 0-1,1 0 0,-1 0 0,0 0 0,1 1 0,-1-1 1,1 0-1,-1 0 0,0 0 0,1 0 0,-1 0 0,1 1 1,-1-1-1,0 0 0,1 0 0,-1 1 0,0-1 0,0 0 1,1 1-1,-1-1 0,0 0 0,1 1 0,-1 0 0,12 21-119,2 15 48,-2 1 1,8 49-1,-11-50 56,149 569 20,-79-344 4,45 272 0,-81-263-76,-11-55-26,4 0-168,-33-189 185,-2-22 55,-1 0 0,1 0 1,-1 0-1,1-1 0,1 1 0,-1 0 0,1-1 1,3 9-1,-2-13-130,-1-8 70,-2-21 8,0 21 46,0-236-435,41-1073-587,41 222 1556,-61 804 416,-20 278-779,1 1 0,0-1 0,5-15 0,-7 28-146,0-1 0,0 1 0,0 0 1,0 0-1,0 0 0,0 0 0,0 0 1,0 0-1,0 0 0,0 0 1,0 0-1,0 0 0,0-1 0,0 1 1,0 0-1,0 0 0,1 0 0,-1 0 1,0 0-1,0 0 0,0 0 1,0 0-1,0 0 0,0 0 0,0 0 1,0 0-1,0 0 0,0 0 0,0 0 1,0 0-1,1-1 0,-1 1 1,0 0-1,0 0 0,0 0 0,0 0 1,0 0-1,0 0 0,0 0 0,0 0 1,0 0-1,0 0 0,1 0 1,-1 0-1,0 1 0,0-1 0,0 0 1,0 0-1,0 0 0,0 0 1,0 0-1,0 0 0,0 0 0,0 0 1,0 0-1,1 0 0,4 7-69,5 18-44,4 26 72,9 61 0,-17-82 46,176 904 127,-39 74-24,-119-680-163,-7-46-36,-2 91-69,1 14-52,-13-364 386,-2-21 88,0-16-72,2-157-37,-1-23-269,35-626-265,29 1 97,-63 779 285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4:18:17.0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98 2808,'1'1'59,"0"-1"0,0 0 0,-1 0 0,1 0 0,-1 1 0,1-1 0,0 1 0,-1-1 0,1 0 0,-1 1 0,1-1 0,-1 1 1,1-1-1,-1 1 0,1-1 0,-1 1 0,1 1 0,3 2 158,12 14-185,2-1 1,-1-1-1,2 0 1,0-2 0,1 0-1,0-1 1,1-1-1,1-1 1,41 15-1,-31-17-23,0-1-1,0-2 1,1-1-1,-1-2 0,1-1 1,50-4-1,206-38-8,239-87-594,-426 99 324,-23 7 34,141-41-139,-217 61 382,16-6 142,-19 7-140,0 0 1,1 0-1,-1 0 1,0-1-1,1 1 0,-1 0 1,0 0-1,1 0 0,-1 0 1,0-1-1,1 1 1,-1 0-1,0 0 0,0-1 1,1 1-1,-1 0 0,0-1 1,0 1-1,0 0 1,0-1-1,1 1 0,-1 0 1,0-1-1,0 1 0,0 0 1,0-1-1,0 1 1,0 0-1,0-1 0,0 1 1,0 0-1,0-1 0,0 1 1,0-1-1,-1 0-12,0 1 0,0 0 1,0-1-1,1 1 0,-1 0 0,0 0 0,0-1 0,0 1 0,0 0 0,0 0 0,0 0 0,0 0 1,0 0-1,0 1 0,0-1 0,0 0 0,0 0 0,0 1 0,0-1 0,0 0 0,0 1 0,1-1 1,-2 1-1,-4 1-32,-24 8 34,1 1 0,0 1 0,1 1 0,1 2 1,0 1-1,1 0 0,1 3 0,0 0 0,-28 29 0,-52 62 108,-30 29 7,-76 32 18,-11 10-56,57-12-78,87-84-145,-110 89 0,156-150 74,22-18-7,1 1-1,0 0 1,0 1 0,-14 16 0,22-23 65,1-1 0,-1 1 0,1-1 0,-1 1 1,1-1-1,-1 1 0,1 0 0,-1-1 0,1 1 1,0-1-1,-1 1 0,1 0 0,0 0 0,-1-1 1,1 1-1,0 0 0,0-1 0,0 1 0,0 0 1,0 0-1,0-1 0,0 2 0,1-2 6,0 1-1,0-1 1,0 0 0,0 0 0,0 0-1,0 0 1,0 0 0,0 0-1,0-1 1,0 1 0,0 0-1,0 0 1,0-1 0,0 1-1,0 0 1,0-1 0,0 1 0,1-2-1,49-17-1,1 2 0,56-11 0,41-12 34,-67 8 153,98-53 0,16-7 248,-183 87-400,223-77 374,-214 76-387,1 1 0,0 1-1,0 1 1,1 1 0,-1 1-1,1 1 1,-1 1 0,37 6-1,-51-5-36,0 1 0,0 0 0,0 0-1,0 1 1,0 0 0,-1 1 0,0 0 0,0 0-1,0 1 1,0 0 0,-1 0 0,0 1 0,-1 0-1,1 0 1,5 9 0,-9-11 14,1 1 0,-1-1 0,0 1 0,-1 0 0,1 0 0,-1 0 0,0 0 0,-1 0 0,1 1 0,-1-1 0,-1 0 0,1 1 0,-1-1 0,0 1 0,-1-1 0,1 0-1,-1 1 1,0-1 0,-1 0 0,0 1 0,0-1 0,0 0 0,-5 8 0,-5 5 16,0-1-1,-1-1 0,-1 0 1,-1-1-1,-24 21 0,18-16 7,-91 95 51,48-49 27,-99 83 0,116-116-22,-84 47 1,-62 18 100,-53 29 128,200-100-346,89-28 72,198-46 224,-66 10-167,115-7-18,-206 35-196,131 4 0,-201 4 82,0 1 1,1 1-1,-1 0 1,0 1-1,0 0 1,14 6-1,-25-8 39,0 1-1,0-1 1,0 1-1,0-1 1,-1 1-1,1 0 1,-1 0-1,1 0 1,-1 0-1,0 0 1,0 1-1,0-1 1,0 1-1,0 0 0,0-1 1,-1 1-1,0 0 1,1 0-1,-1 0 1,0 0-1,0 0 1,0 0-1,-1 0 1,1 0-1,-1 0 1,0 1-1,0-1 0,0 0 1,0 0-1,0 0 1,-1 0-1,1 1 1,-3 4-1,-1 5-10,0 0-1,-1 0 0,0-1 1,-1 1-1,-11 15 1,-46 59-31,-2-14 15,-105 93 0,64-65 38,-356 402 210,344-342-166,-105 191 0,203-319-57,1 0 0,2 2 0,1 0 0,-15 50 0,27-73 13,2-1 1,-1 1 0,1-1 0,1 1-1,0-1 1,1 1 0,0 0 0,1 0-1,0-1 1,1 1 0,0-1 0,1 1-1,0-1 1,0 0 0,2 0 0,-1 0-1,1-1 1,8 12 0,-6-12 13,2 0-1,-1 0 1,1-1 0,1 0-1,-1 0 1,1-1 0,1-1-1,0 0 1,0 0-1,0-1 1,1 0 0,23 7-1,-5-3 36,1-3-1,0 0 0,0-2 0,45 2 1,-16-6 30,1-2 1,-1-2-1,86-17 1,-65 3-2,-2-3 0,81-33 1,161-80 130,37-14-1,-225 101-142,68-26 43,-180 63-79,0 0-1,0-2 1,0 0 0,-2-1 0,35-28 0,-48 35-12,-1 0 0,1 0 0,-1-1 1,0 1-1,-1-1 0,1 0 0,-1-1 1,0 1-1,-1-1 0,1 1 0,-1-1 1,-1 0-1,1-1 0,-1 1 0,-1 0 0,1 0 1,-1-1-1,-1 1 0,1-1 0,-1 1 1,-1-11-1,-1 10-6,1-1 0,-2 1-1,1 0 1,-1 0 0,0 0 0,-1 0 0,0 0 0,0 1-1,-1-1 1,-5-6 0,1 4-14,0 0-1,0 1 1,-1 0 0,0 1-1,-1 0 1,-11-7-1,-5 0-27,0 2 0,-1 1 0,-1 1-1,0 1 1,-34-7 0,-19 1-70,-114-8 1,-93 9-79,171 11 80,-1-1-400,-148 13-1,188 0 287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4:18:17.3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618 0 3640,'13'0'944,"17"11"-24,8 16-32,-3 5-1088,-5 3-96,-2-3-176,-11 3-64,-29 0 40,-26-3 112,-17-5 88,-16-1-16,-19-7 88,-28-8 112,-3-3 112,-4 0 0,-1-3 0,73-5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4:18:17.7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2505 3112,'3'-1'741,"146"-44"136,30-9-1012,-170 52 144,361-96 286,-39-4-171,475-212 18,-309 114-123,54-6-54,371-101-108,18 26-36,310-46 11,-414 164 189,-501 101 24,-137 24-17,889-156 248,1 88-26,-758 101-233,-61 6-8,212 21 146,-462-18-135,-19 0-141,-13 1-94,-9 1 117,-1-1-1,1-1 1,-1-2 0,0 0 0,-27-1 0,-108-6-65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4:18:18.0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380 102 4328,'3'0'1176,"2"0"0,0-3 8,-3 1-1248,1 2-48,2-3-88,-3 3-16,-4 0-72,-3 0-48,-8 3-112,-22 2-64,-23-8 128,-15-18 192,1-8 192,14 12 0,10 1 0,8 0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5:23:32.7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169 1 3720,'-5'0'976,"-15"8"24,-8 5 32,6-2-1000,2 0-32,-1-1-96,6-2-32,3 0-64,4-2-16,3-1-24,0-5 0,3 0-112,-1-11-96,3-10 72,-2-9 176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5:23:36.4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 43 3544,'-18'0'2582,"27"0"-2415,-19-1-102,-1 0-39,20 1 19,-9 0-20,8-1 117,-6-1-157,-1 2 10,-8 0 18,10 0-26,11 0-51,-39-3-758,35-2-429,-10 5 1247,1 0-1,-1 0 0,0 0 1,1 0-1,-1 0 1,1 0-1,-1 0 0,1 0 1,-1-1-1,0 1 0,1 0 1,-1 0-1,0 0 0,1-1 1,-1 1-1,0 0 0,1-1 1,-1 1-1,0 0 1,1 0-1,-1-1 0,0 1 1,0-1-1,1 1 0,-1 0 1,0-1-1,0 1 0,0 0 1,0-1-1,0 1 1,1-1-1,-1 1 0,0-1 1,0 1-1,0 0 0,0-1 1,0 1-1,0-1 0,0 1 1,0-1-1,-1 1 1,1-1-1,-1-2 8,3-5 2,0 3-5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3:56:56.1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1373 983 1208,'1'4'300,"1"3"-264,0 0 1,-1 1-1,0-1 0,0 1 0,-1-1 1,0 1-1,0-1 0,0 1 0,-1-1 1,-1 0-1,-1 8 0,-3 8 51,-1-1-1,-12 27 1,9-29-23,0 0 1,-2 0-1,0-1 1,-1 0-1,0-1 1,-2-1-1,-17 17 1,10-14-13,-1-1 0,-1-1 0,0-1 0,-48 24 0,6-8 131,-1-2 1,-124 36-1,162-59-103,1-1 1,-1-2-1,-1 0 0,1-2 0,-1-2 1,1-1-1,-1 0 0,1-3 1,-53-10-1,68 9-63,0-1 0,0 0 0,0-1 0,0-1-1,1 0 1,0-1 0,1 0 0,-1-1 0,2 0 0,-1-1 0,1 0 0,1-1 0,-12-15 0,1-4-17,1-1 0,1-1 1,2 0-1,-19-51 1,17 35-19,2-1 0,3 0 1,1-2-1,3 1 1,2-1-1,2-1 0,2 1 1,3-1-1,8-79 1,-4 105 36,1 0 1,1 1-1,2 0 1,0 0-1,2 0 1,0 1 0,2 0-1,1 1 1,0 0-1,2 1 1,1 0 0,0 1-1,2 1 1,0 1-1,35-31 1,159-111-97,-186 140 11,1 2 1,0 0-1,35-17 1,-51 31 37,1 0 0,0 1 0,1 0 0,-1 1 0,1 0 0,-1 1 0,1 0 0,0 1 0,0 0 0,0 1 0,0 1 0,13 1 0,-4 2-14,0 1-1,0 0 1,0 2-1,-1 0 1,0 1-1,0 1 1,-1 1-1,0 1 1,-1 1-1,0 0 1,-1 1-1,29 29 1,-21-15 4,-1 2-1,0 0 1,-3 1-1,0 2 1,-2 0-1,26 63 1,-3 10 23,43 172 1,-74-225 83,-1-1 1,-3 1-1,0 81 1,-7-93 28,-3 0 0,-1 1 0,-2-2 0,-21 73 0,22-95-70,-1 0 1,-1-1-1,-1 0 1,0-1-1,-1 0 1,0 0-1,-1-1 1,-1 0-1,-24 24 1,31-34-50,0-1 1,0 1-1,-1-1 1,1 1-1,-1-1 1,0-1-1,1 1 0,-1-1 1,-1 1-1,1-1 1,0-1-1,0 1 1,-1-1-1,1 0 0,-1 0 1,1-1-1,-1 1 1,1-1-1,-1-1 1,1 1-1,-1-1 1,1 0-1,-1 0 0,1 0 1,0-1-1,-1 0 1,1 0-1,0 0 1,0-1-1,1 1 0,-1-1 1,0 0-1,1-1 1,0 1-1,0-1 1,0 0-1,-6-7 1,0-2-2,2-1 0,-1 1 1,2-1-1,0-1 0,1 0 1,0 0-1,-4-19 0,0-6 24,-7-62-1,13 45-1,3 41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3:56:56.4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1 447 2328,'0'0'512,"5"0"48,3-3 64,6-6-496,2-14-16,8-14-56,8-9-16,3-5-128,8 2-96,11 4-152,-1 2-48,3 8 32,6 4 96,-6 8 72,-2 0 0,-6 3 56,-7 12 80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3:56:56.8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1291 3160,'2'-5'1528,"36"-70"-874,-18 34-623,1 2 0,2 0 0,37-47 0,91-83-171,14-17-145,95-174-391,-243 333 535,-1-1 0,24-58 1,-34 69 101,-1 0 0,0 0 1,-2-1-1,0 1 0,-1-1 1,0-21-1,-2 33 39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3:56:57.1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16 2280,'34'-7'1253,"29"1"-1446,0 3 0,0 3-1,67 9 1,-108-6 107,-1 1 0,1 0 0,30 12 0,-40-11 58,-1 0 1,-1 0-1,1 1 0,-1 0 0,0 1 0,0 0 0,17 16 0,-13-8 52,0 1 0,-2 1-1,0 0 1,0 0 0,-2 1-1,0 0 1,12 33 0,-13-23 81,0 0 0,-3 0 0,0 1 0,3 56 0,-8-32-114,-3 0 1,-2 0-1,-2-1 0,-3 1 1,-25 84-1,29-120-137,0 0 0,-2-1 0,-8 18 0,1-14-22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3:56:57.7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19 376 1496,'-1'1'114,"0"-1"1,0 0-1,0 0 0,0 0 1,0 0-1,0 0 1,0 0-1,0-1 0,1 1 1,-1 0-1,0 0 1,0-1-1,0 1 0,0 0 1,0-1-1,0 1 0,1-1 1,-2 0-1,6-15-53,2 1 0,0 0 0,0 0 0,2 0 0,17-26 1,-20 34-39,12-21 48,1 1-1,2 1 1,34-35 0,-41 49-104,1-1 0,0 2 0,0 0 0,2 0 0,-1 2 0,1 0-1,31-13 1,-44 21 5,1-1 0,0 1 0,0 0 0,-1 0 0,1 1 0,0-1 0,0 1 0,0 0 0,0 0 0,-1 0 0,1 0 0,0 0 0,0 1 0,5 1 0,-6 0 21,0-1 0,0 1 0,-1 0 0,1-1 0,0 1 0,-1 1 0,1-1 0,-1 0 0,0 1 0,0-1 0,0 1 0,0-1 0,0 1 0,0 0 0,-1 0 0,1 0 0,1 6 0,3 9 20,-1 0 1,-1 1-1,-1-1 1,0 1 0,-2 0-1,0-1 1,-1 1-1,0 0 1,-2 0-1,-5 25 1,-7 20-272,-37 102 0,14-62-51,-4-3 0,-77 138 0,112-229 367,-28 42 240,32-48-169,-1-1 1,0 1-1,0-1 0,-1 0 0,1 0 0,-1 0 1,1 0-1,-1-1 0,0 0 0,-7 4 1,11-6-137,0 0 0,0 1 1,-1-1-1,1 0 0,0 1 1,0-1-1,0 0 0,0 1 1,0-1-1,0 0 0,0 1 1,0-1-1,0 0 1,1 0-1,-1 1 0,0-1 1,0 0-1,0 1 0,0-1 1,0 0-1,0 0 0,1 1 1,-1-1-1,0 0 0,0 0 1,0 1-1,1-1 0,-1 0 1,0 0-1,0 0 1,1 1-1,-1-1 0,1 0 1,15 17-229,-1 0 164,7 12 45,-2 2 1,-1 0 0,23 53 0,34 108-178,3 8 48,-62-170 180,2 8 313,-19-38-327,0 0 0,1 0 1,-1 1-1,0-1 1,1 0-1,-1 0 1,1 0-1,-1 0 0,0 1 1,1-1-1,-1 0 1,1 0-1,-1 0 1,0 0-1,1 0 0,-1 0 1,1 0-1,-1 0 1,0 0-1,1 0 1,-1-1-1,0 1 0,1 0 1,-1 0-1,1 0 1,-1 0-1,0-1 1,1 1-1,-1 0 0,0 0 1,1-1-1,-1 1 1,1-1-1,16-10 84,-14 9-54,31-23 88,-2-2 1,-1-1-1,46-55 1,-40 42-104,52-45 0,-74 74-45,1 0-1,0 1 1,1 0 0,0 1-1,1 1 1,0 1 0,25-8 0,4 5-77,2 1 1,56-4 0,-52 9-380,84-21 0,-132 24 457,0 1 1,0-1-1,0 0 0,0 0 1,0-1-1,8-5 1,-1-1 17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3:56:58.1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2104,'9'2'147,"1"0"1,0 0-1,0 1 0,-1 0 1,1 1-1,-1 0 0,0 0 1,16 12-1,-2-3-93,8 4-112,-1 1 0,-1 2 1,36 30-1,-49-35 130,-1 0-1,-1 0 1,0 1 0,-1 1-1,0 0 1,19 37 0,-30-48-49,1 1 1,-1 0 0,0 0-1,0 0 1,0 1 0,-1-1-1,-1 0 1,1 1 0,-1-1-1,0 0 1,-1 0 0,0 1-1,0-1 1,0 0 0,-1 0-1,-3 7 1,-5 12-159,-1 0 0,-28 46 0,12-24-94,5-10 44,-3-1 0,-32 39 0,54-73 185,-2 6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3:56:58.5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2472,'17'57'1115,"-7"-14"-1149,68 271-31,-32-149-79,43 138-192,-51-198 269,21 71 133,-58-161 14,-1-15-77,-1 0 0,1 1 0,0-1 0,0 0 0,0 0 0,0 0 0,-1 0 0,1 0 0,0 0 0,0 1 0,0-1 0,-1 0 0,1 0 0,0 0 0,0 0 0,0 0 0,-1 0 0,1 0 0,0 0 0,0 0 0,-1 0 0,1 0 1,0 0-1,0 0 0,0 0 0,-1 0 0,1 0 0,0 0 0,0 0 0,0 0 0,-1-1 0,1 1 0,0 0 0,0 0 0,-1 0 0,-2-2 1,0 0 1,0 0 0,1-1 0,-1 1 0,0-1-1,-3-4 1,-4-7-23,0-1 0,1-1-1,1 0 1,1 0 0,0-1 0,-8-33-1,7 27 14,-10-37 121,2-1-1,2-1 1,-7-92 0,20 147-79,1 0 0,0 0 1,0 0-1,1 0 1,0 1-1,0-1 1,1 0-1,-1 0 1,2 1-1,-1-1 1,1 1-1,3-7 1,1 3-15,0 1 0,0 0 0,1 0 0,0 1 1,0 0-1,14-10 0,-9 8-79,2-1 0,-1 2-1,1 0 1,0 1 0,1 1 0,0 0 0,28-8 0,-33 13-19,0-1 0,0 2 0,0-1 1,0 2-1,0-1 0,0 2 0,0-1 1,0 1-1,0 1 0,0 0 0,-1 1 0,1 0 1,10 4-1,-3 2 75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3:56:58.9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2424,'0'0'1107,"0"4"-651,1 3-535,0 0 1,0 0 0,1 0 0,-1 0 0,6 12-1,5 17 35,49 207 189,35 130-240,10-24-121,-100-333 204,33 87-65,-31-86 54,1-1 0,0 0-1,19 25 1,-21-33 14,1-1 0,-1 1-1,17 11 1,8 8 150,-35-32-160,0-1-1,1 0 1,-1 0-1,1 0 1,1 0 0,-1 0-1,1 0 1,-1-9-1,-2-9 6,-33-158 6,34 171 8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3:56:59.2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151 1 1688,'-4'8'612,"-20"28"-162,17-28-420,0 1 0,1 1 0,0-1 0,1 1 0,-8 20 1,3 1-17,2 1 0,1 0 1,-3 39-1,8-52-42,1 0-1,1 0 1,1 0 0,0 0-1,2 0 1,0-1 0,6 20-1,-6-31 16,-1 0 0,2 0 0,-1 0 0,1 0-1,0 0 1,0-1 0,1 0 0,-1 0 0,2 0 0,8 8-1,-11-12 33,-1 0-1,1 0 1,-1 0-1,1 0 1,0-1-1,0 1 1,0-1-1,0 0 1,0 0-1,0 0 0,0 0 1,0-1-1,0 1 1,0-1-1,0 1 1,0-1-1,0 0 1,1-1-1,-1 1 1,0 0-1,0-1 0,0 0 1,0 1-1,0-1 1,0-1-1,0 1 1,4-3-1,-1 0 32,-1 0-1,1 0 0,-1-1 0,-1 0 1,1 0-1,-1 0 0,1 0 1,-2-1-1,1 1 0,0-1 1,-1 0-1,0 0 0,-1-1 1,1 1-1,-1-1 0,-1 1 0,2-8 1,0-5 45,0 1-1,-2-1 1,0 0 0,-4-37 0,1 42-62,0-1 0,-1 1 0,0 0 1,-1 0-1,-1 0 0,0 1 0,-1-1 1,-1 1-1,-12-20 0,13 25-74,0 1 0,0 0 0,-1 0 0,0 0 0,0 0 0,0 1 0,-1 1 0,0-1 0,0 1 0,0 0 0,-1 1 0,1 0 0,-1 0 0,0 1 0,-17-4 0,-12 3-255,1 1 109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3:56:59.6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2136,'2'0'448,"17"6"-24,8 8-16,5 17-424,3 32 64,3 29 40,-1 11 0,1 3-120,-9 19-112,-5 24-160,-2-3-32,-6 29 80,-5 19 144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3:56:59.9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2216,'0'8'472,"6"18"24,7 11 24,6 6-456,8 0 16,8 3-96,8-3-80,2 3-160,3-1-48,6 1 48,-6-6 128,-2-11 112,-11-6 16,-8-6 0,-6-6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3:57:00.3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457 0 1432,'1'10'68,"0"-1"0,1 0 1,0 0-1,1 0 0,0 0 0,0 0 0,1 0 0,0 0 1,6 8-1,8 21-65,-3-1-13,-3 1 1,12 50-1,5 79 4,-26-149 7,3 17-20,-2 1 0,-2-1 1,-1 1-1,-1-1 1,-3 1-1,-9 54 1,8-71 37,-1-1 1,-1 1 0,-1-2 0,0 1-1,-1-1 1,-1 0 0,-1 0 0,0-1-1,-1 0 1,-1-1 0,0-1 0,-1 0 0,-27 23-1,27-26 52,-1-1 0,0-1 0,-1 0 0,0-1 0,0 0 0,-1-1 0,0-1 0,-31 8 0,39-13-28,-1 1 0,1-1 0,-1-1 0,1 0 0,-1 0 0,1 0 0,-1-1 0,1-1 0,0 1 0,-1-1 1,1-1-1,0 1 0,0-1 0,0-1 0,1 0 0,-1 0 0,1 0 0,0-1 0,-11-9 0,8 5-3,0 0 0,1-1-1,-1-1 1,2 1-1,0-1 1,0-1 0,-9-18-1,14 23-33,0 0-1,1 0 0,-1 0 0,1 0 1,1 0-1,-1-1 0,1 1 0,1 0 1,-1-1-1,1 1 0,1-1 1,-1 1-1,1-1 0,0 1 0,4-11 1,1 1 2,1 1 0,0 0 0,1 1 0,1 0 0,0 0 0,1 0 0,1 2 1,0-1-1,1 1 0,0 1 0,1 0 0,1 1 0,0 0 0,0 1 0,21-10 1,18-7-306,2 2 1,0 3 0,66-17-1,-36 12-109,-20 3 241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3:57:00.7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2648,'1'0'616,"13"0"-419,-1 1 1,0 0-1,0 0 1,0 1-1,20 7 1,-27-7-280,1 1 0,-1-1 1,0 2-1,0-1 0,0 1 1,0 0-1,-1 0 0,1 0 0,-1 1 1,0 0-1,-1 0 0,9 11 1,-4-1-20,-1 0 1,-1 0 0,0 0-1,-1 1 1,0 0 0,6 33-1,8 104-64,-17-128 228,-2 1 1,-1 0 0,-5 46 0,2-60-17,1 0-1,-1 0 0,-1 0 1,0-1-1,-1 1 0,0-1 1,-1 0-1,0-1 0,0 1 1,-10 10-1,-10 8 82,-14 17 151,37-42-245,0 0 1,0 1 0,0 0 0,1 0 0,-1 0-1,1 0 1,1 0 0,-3 8 0,4-9-24,0 1 0,0-1 0,0 0 0,0 1 0,1-1 0,0 0 1,0 0-1,2 7 0,4 13 5,-3-2 4,1 0 0,1-1 0,12 30 0,-13-39-23,1-1 0,0 1 1,1-1-1,0-1 1,0 1-1,1-1 0,14 13 1,-19-20-12,0 0 1,1-1 0,-1 1 0,0-1 0,1 0-1,-1 0 1,1-1 0,-1 1 0,1-1 0,0 0-1,0 0 1,0 0 0,-1 0 0,1 0 0,0-1 0,0 0-1,0 0 1,0 0 0,0 0 0,0-1 0,0 1-1,0-1 1,0 0 0,0 0 0,-1-1 0,1 1-1,0-1 1,-1 0 0,1 0 0,-1 0 0,0 0-1,1-1 1,-1 1 0,0-1 0,-1 0 0,5-5 0,3-4-109,0-1 0,-1-1 1,9-18-1,8-13-181,6-4 85,-2-4 87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3:57:01.0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1 175 1656,'0'-5'288,"0"-4"96,0-2 112,0 2-224,5-5-32,1-6-64,2 0-16,2 0-48,7 0-16,-4 3-88,6-1-64,0 10-200,-3 5-128,0 14 32,-3 27 176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3:57:01.4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1 689 1608,'0'0'592,"0"1"-572,0-1 0,0 0 0,1 1 0,-1-1 0,0 0 0,1 1-1,-1-1 1,0 0 0,1 1 0,-1-1 0,1 0 0,-1 0 0,0 0 0,1 1 0,-1-1 0,1 0 0,-1 0 0,1 0 0,-1 0 0,1 0 0,2-1 12,-1-1 1,1 1 0,-1-1 0,1 0 0,-1 0 0,0 0-1,0 0 1,0 0 0,0 0 0,0-1 0,0 1 0,-1-1 0,1 1-1,-1-1 1,2-3 0,-2 4-17,18-38 137,27-80 1,-9 20-90,-25 71-35,23-56 228,3 2 1,58-94-1,-95 176-259,-1 0 0,1 0 0,0-1 0,-1 1 0,1 0 0,0 0 0,0 0 0,0 0 0,0 0 1,0 0-1,0 0 0,0 0 0,0 0 0,0 1 0,0-1 0,0 0 0,1 1 0,-1-1 0,0 1 0,0-1 0,1 1 0,-1-1 0,0 1 0,1 0 1,-1 0-1,1 0 0,-1 0 0,0 0 0,3 0 0,-1 2-31,0-1-1,0 1 1,0 0 0,-1 0-1,1 0 1,0 0 0,-1 1 0,1-1-1,-1 1 1,0-1 0,2 4 0,10 14-21,-1 0 0,-1 1 1,-1 0-1,0 1 1,7 24-1,31 118-236,-44-144 219,41 217-279,-44-224 348,7 48 2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3:57:01.7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57 433 1720,'-3'1'168,"-1"-1"-1,1 1 1,0 0 0,-1 0-1,1 0 1,0 0 0,-4 3-1,-11 3 412,17-7-567,1 0 0,-1 0-1,1 0 1,0-1 0,-1 1 0,1 0 0,0 0-1,-1 0 1,1 0 0,0-1 0,-1 1 0,1 0-1,0 0 1,-1 0 0,1-1 0,0 1 0,-1 0-1,1-1 1,0 1 0,0 0 0,-1-1 0,1 1 0,0 0-1,0-1 1,0 1 0,0 0 0,0-1 0,-1 1-1,1-1 1,0 1 0,0 0 0,0-1 0,0 1-1,0-1 1,0 1 0,0 0 0,0-1 0,0 1 0,0-1-1,1 1 1,0-20 93,2 5-104,1 1-1,0 0 1,1 0-1,0 0 1,1 0-1,13-21 1,55-69-157,-70 98 151,11-13-34,1 1 1,0 0-1,1 1 0,1 0 1,0 2-1,2 0 0,-1 2 1,2 0-1,34-16 0,-50 26 21,-1 1 0,2 0 0,-1 1 0,0-1 0,0 1 0,0 0 0,1 0 0,9 1 0,-12 0 4,1 0 0,0 1 0,-1 0 0,1 0 0,-1 0 0,1 1 0,-1-1 0,1 1 1,-1-1-1,0 1 0,0 0 0,0 1 0,5 3 0,10 11-12,-1 1 0,-1 0-1,0 1 1,13 23 0,49 92 50,-38-54-14,36 108 1,17 98 40,-61-173 162,-4 1-1,23 213 1,-48-287-94,4 94 431,-6-133-1012,1-8 241,5-18-41,16-95 86,-5-1 0,3-163 1,-21 266 175</inkml:trace>
  <inkml:trace contextRef="#ctx0" brushRef="#br0" timeOffset="1">1615 396 3912,'0'0'3088,"-3"0"-3104,1 0-616,4-6 496,1 3 120,-3-2 16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18:08.8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418 587 3000,'-10'-6'412,"-1"0"1,1 1-1,-1 0 0,-22-6 0,-13-6-249,32 11-165,-114-56 70,105 49-5,0 0 0,2-2-1,-29-24 1,46 35-66,0 0 0,1 1 0,0-2 0,0 1 0,0 0 0,0-1 0,1 1 0,0-1 0,0 0 0,0 1 0,0-1 0,1 0 0,0 0 1,0 0-1,0-1 0,1 1 0,-1 0 0,1 0 0,0 0 0,1 0 0,-1-1 0,1 1 0,0 0 0,1 0 0,2-8 0,1 1-51,0 0 1,0 1 0,1-1 0,1 1-1,0 1 1,0-1 0,1 1-1,0 1 1,15-14 0,-7 10-6,0 2 0,0 0 1,1 1-1,0 0 1,1 1-1,0 2 1,22-8-1,3 2-55,89-14 1,-99 23 71,0 0 1,1 3 0,-1 0 0,1 2-1,-1 2 1,41 8 0,-50-6 8,0 2 1,0 1-1,-1 0 1,0 2-1,0 1 1,-1 1-1,-1 0 1,40 31-1,-33-19 52,0 0 0,-2 1 0,0 2 0,-2 1-1,-1 1 1,31 51 0,-45-64 3,-1 0 0,-1 0 0,0 1 0,-1 0 0,-1 0 0,-1 0 0,0 1-1,-1 0 1,-1-1 0,-1 1 0,0 0 0,-1 0 0,-1 0 0,-1 0 0,-7 30 0,1-19-40,-1 0-1,-2-1 1,-1 0 0,-1-1-1,-1 0 1,-19 25 0,19-31-108,-1-2 0,-1 1 1,-1-2-1,-1 0 1,-1-1-1,0-1 0,-34 22 1,41-31 91,-1-1 0,0 0 0,-1 0 0,0-1 1,-21 4-1,-4 0 42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18:09.3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1 303 2424,'3'-5'544,"18"-13"32,8-4 32,6 1-560,11-4-32,16-10-64,10 7 0,-2 2-56,-3 0-32,-3 3-88,-8 6-48,-10 0 64,-8 0 112,-12 8 104,-10 4 0,-2-1-8,-3 3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18:09.7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1108 2872,'0'0'688,"0"-9"-48,11-16-48,13-13-656,5-7 112,11-15 40,19-18-48,14-22-200,13-28-128,-3 5 0,24-32 144,14-34 144,-54 72 0,-51 83 0,-14 28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18:10.1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18 2520,'101'8'1333,"196"-13"-1231,-32-14-338,-258 19 206,19-2-142,29 3-1,-49-1 131,1 1-1,-1 0 1,0 0-1,1 0 1,-1 1 0,0 0-1,0 0 1,0 1-1,9 5 1,-14-7 35,0-1 0,0 1 0,0-1 0,0 1 0,0 0 0,-1 0 1,1-1-1,0 1 0,-1 0 0,1 0 0,0 0 0,-1 0 0,1 0 0,-1 0 0,0 0 0,1 0 0,-1 0 0,0 0 1,1 0-1,-1 0 0,0 0 0,0 0 0,0 0 0,0 0 0,0 1 0,0-1 0,0 1 0,-2 3-1,1-1 0,-1 1 0,0-1 0,0 0 0,-4 6 0,6-10 7,-163 260-189,-261 318-1,395-544 191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18:10.9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0 201 3096,'7'-3'1416,"11"-5"-1373,0 0-1,34-8 1,-7 3-94,112-48-490,-83 30 64,105-28-1,-178 59 466,0 0 0,0-1-1,0 1 1,1 0 0,-1 0-1,0 0 1,0 0 0,1 0-1,-1 0 1,0 0 0,0 0-1,0 1 1,3-1 0,-4 1 5,0-1 1,1 0-1,-1 1 1,0-1-1,1 0 0,-1 0 1,0 1-1,1-1 1,-1 1-1,0-1 1,1 0-1,-1 1 1,0-1-1,0 1 1,0-1-1,1 0 0,-1 1 1,0-1-1,0 1 1,0-1-1,0 1 1,0-1-1,0 1 1,0 0-1,0 2-4,-1-1 1,1 1-1,-1 0 0,0 0 1,0 0-1,0-1 1,0 1-1,-1-1 0,1 1 1,-3 3-1,-135 240-135,75-122 39,22-46 95,-111 183 645,176-289-453,1 1-1,2 1 1,0 1 0,59-42 0,-69 56-177,0 1 1,1 0-1,0 2 0,1-1 1,0 2-1,0 1 1,1 0-1,33-5 1,-41 9-51,-1 1 0,1 0 0,0 1 0,0 1 0,0 0 0,0 0 0,0 1 0,0 0 0,-1 1 0,1 0 0,-1 1 0,0 0 0,0 0 0,0 1 0,0 1 0,14 11 0,-22-16 24,0 1 1,0-1-1,0 1 1,0-1-1,0 0 1,0 0-1,0 0 1,0 0-1,0 0 1,1 0-1,-1-1 1,0 1-1,1-1 1,3 1-1,-4-1 21,0-1-1,-1 1 1,1-1-1,-1 0 1,1 1-1,-1-1 1,1 0-1,-1 0 1,1 0-1,-1 0 1,0 0-1,1-1 1,-1 1-1,0 0 1,0 0-1,0-1 1,0 1-1,0-1 1,0 1-1,-1-1 1,1 1-1,0-3 1,3-7 2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18:11.2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1720,'0'0'312,"0"8"363,52 266-385,-42-229-226,94 339-43,8 38-578,-111-417 538,0 0 0,-1 0 0,1 0 0,-1 1 0,0 8 0,0-12 16,-1 0 0,1 0 0,-1 0 0,0 0 0,1 0 0,-1 0 0,0-1 0,0 1 0,0 0 0,0 0 0,-1-1 0,1 1 0,0-1 0,-1 1 0,1-1 0,-3 2 0,-12 9 3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18:11.6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1 593 2536,'0'0'576,"6"9"456,-3-5-1044,1 0 1,1 0-1,-1-1 1,0 1-1,1-1 1,0 0-1,0 0 0,0-1 1,0 0-1,0 1 1,9 1-1,4 1-3,1-1 0,21 2 0,-3-1 8,0-2 1,0-2 0,0-1-1,58-8 1,-81 6 10,1-1 1,-1-1-1,0 0 1,-1 0-1,1-2 0,-1 1 1,0-2-1,0 0 1,0 0-1,-1-1 1,-1-1-1,1 0 1,-1-1-1,16-18 1,-9 5-78,-1 0 0,-1-1 0,-1-1 0,-2 0 0,0-1 1,-2 0-1,0-1 0,-2 0 0,-2-1 0,0 0 1,-1 0-1,2-50 0,-7-48 89,-1 97-16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18:11.9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66 3336,'0'0'1608,"5"0"-928,14-3-936,13-3 16,9 1-48,1 2-32,1-6-104,3 1-48,-6-1 120,-10 1 176,-6-1 176,-5 3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18:12.3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0 221 2168,'17'0'984,"-7"-1"-991,-1 1 1,0-2-1,1 1 1,-1-1-1,0-1 0,0 0 1,14-6-1,60-36 241,-45 22-202,-32 20-34,52-31-323,2 3 1,85-31-1,-131 60 72,-14 2 247,0 0 1,1 1 0,-1-1-1,0 0 1,0 0-1,0 0 1,0 0-1,1 1 1,-1-1 0,0 0-1,0 0 1,0 0-1,0 1 1,0-1-1,0 0 1,1 0 0,-1 1-1,0-1 1,0 0-1,0 0 1,0 1-1,0-1 1,0 0 0,0 0-1,0 1 1,0-1-1,0 0 1,0 0-1,0 1 1,-1-1 0,-11 25-117,8-17 135,-83 168-54,20-37 79,25-59 55,4-10 170,-32 82 1,69-149-264,0 0 1,0 0-1,0 0 0,0 1 1,0-1-1,1 0 1,0 1-1,-1-1 0,1 1 1,0-1-1,1 1 0,-1-1 1,1 0-1,-1 1 1,1-1-1,2 6 0,-2-7 10,1 0 0,-1-1 0,0 1 0,1 0 1,-1-1-1,1 0 0,-1 1 0,1-1 0,0 0 0,0 0 0,0 0 0,-1 0 0,1 0 0,0 0 0,0 0 0,0-1 0,0 1 0,0-1 0,1 1 0,-1-1 1,0 0-1,0 0 0,0 0 0,0 0 0,0 0 0,0-1 0,4 0 0,12-3 88,1-1 0,-2-1 0,1-1 0,-1-1 0,24-13 0,-8 4 1,102-58 12,-115 62-25,0-1 0,-1-1 0,-1-1 0,23-25 0,-39 40-82,-1-1 0,0 1 0,1-1 1,-1 1-1,0-1 0,0 0 0,0 1 0,0-1 0,0 0 1,0 0-1,0 0 0,-1 0 0,1 0 0,-1 0 0,0 0 1,1 0-1,-1 0 0,0 0 0,0 0 0,0 0 1,0 0-1,-1 0 0,1 0 0,0 0 0,-1 0 0,0 0 1,1 0-1,-1 0 0,0 0 0,0 0 0,0 0 0,0 1 1,0-1-1,-1 0 0,1 1 0,0-1 0,-1 1 0,1 0 1,-1-1-1,-2-1 0,-7-4-134,0-1 0,-1 1 0,0 1 0,-24-9 1,26 11 68,5 2 9,0 0 0,0 0 1,0 0-1,1-1 0,-1 0 0,1 1 0,-1-2 0,1 1 0,0 0 1,0-1-1,1 0 0,-1 0 0,1 0 0,0 0 0,0-1 0,0 1 1,0-1-1,1 0 0,-4-8 0,-5-21-84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18:12.7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44 1464,'19'1'1903,"-13"3"-1925,0 1 0,-1 0 0,0 1 0,0-1 0,-1 1 0,1 0 1,-1 0-1,0 0 0,3 9 0,4 8 88,8 32 0,-17-50-61,40 135-531,39 237-1,-78-350 518,1 0 90,-4-26-21,1-3 24,-1-16 167,2-41 57,3-1 1,2 1 0,3 1 0,25-87 0,-20 104-705,2 0 1,42-74 0,-16 33-109,-20 36 471,-5 9 33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18:13.1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242 1 2312,'0'0'65,"0"0"0,-1 0 0,1 0-1,-1 1 1,1-1 0,0 0 0,-1 1 0,1-1 0,0 0 0,-1 1-1,1-1 1,0 0 0,0 1 0,-1-1 0,1 0 0,0 1 0,0-1-1,0 1 1,0-1 0,-1 1 0,1-1 0,0 1 0,0-1 0,0 0 0,0 1-1,0-1 1,0 1 0,0 0 0,-1 22-356,1-14 424,0 49-100,3-1 1,15 91 0,39 114 32,-28-136-187,2 4-43,23 120-745,-54-249 905,0-1 0,0 1-1,-1 0 1,1-1 0,0 1 0,0-1 0,-1 1 0,1-1-1,0 1 1,-1 0 0,1-1 0,0 1 0,-1-1 0,1 0-1,-1 1 1,1-1 0,-1 1 0,1-1 0,-1 0 0,1 1-1,-1-1 1,1 0 0,-1 1 0,0-1 0,1 0 0,-1 0-1,1 0 1,-1 0 0,0 1 0,1-1 0,-2 0 0,-29 4-139,19-2 86,-7 1 85,0 1 1,0 1 0,0 0 0,1 2-1,0 0 1,0 1 0,1 1 0,-26 17-1,31-17 0,0 0 0,1 1 1,1 0-1,0 1 0,0 0 0,1 1 0,0 0 0,1 0 0,1 1 0,0-1 0,0 2 0,-4 15 1,-6 19-38,-10 51 0,23-82-14,1 1 1,1 0-1,0 0 1,1 0 0,2 0-1,1 23 1,-1-38 11,0-1 0,0 1 0,0 0 0,0 0 0,0 0 1,0-1-1,1 1 0,-1-1 0,1 1 0,0-1 0,0 1 0,0-1 0,0 0 0,0 0 1,0 0-1,1 0 0,-1-1 0,5 4 0,12 10-45,-11-9 66,0 1 0,0-1-1,1 0 1,0-1-1,0 0 1,0-1 0,0 1-1,1-2 1,0 1 0,0-2-1,0 1 1,0-1-1,0-1 1,20 1 0,-22-2 29,0 0 1,0-1-1,0 0 1,0-1 0,0 0-1,0 0 1,-1-1-1,1 0 1,-1 0 0,0-1-1,0 0 1,0 0-1,0 0 1,-1-1 0,1 0-1,-1-1 1,-1 1-1,1-1 1,-1 0 0,6-8-1,-2 0 15,0-1 1,0-1-1,-1 1 0,-1-1 1,-1-1-1,0 1 0,4-21 0,-8 27-45,0 1-1,-1 0 1,0-1-1,0 1 0,-1-1 1,-1 0-1,1 1 0,-2 0 1,1-1-1,-1 1 0,0 0 1,-1-1-1,0 1 0,-1 1 1,-5-11-1,6 15-26,0-1 0,0 1-1,0 0 1,-1 0 0,0 0 0,0 0-1,0 0 1,0 1 0,0 0-1,-1 0 1,0 0 0,1 1 0,-1-1-1,0 1 1,0 0 0,-1 0 0,1 1-1,0 0 1,0 0 0,-1 0-1,-5 0 1,2 1-36,-1 0 0,1 1 0,0 0-1,0 1 1,0 0 0,0 0 0,0 1 0,0 0-1,1 1 1,0-1 0,-1 2 0,-8 5 0,-63 48-181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18:13.7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3320,'10'0'2125,"95"3"-2374,1 4 0,191 38 1,-242-33 219,283 65-121,-227-47 95,108 45 1,-190-62 61,0 0 0,0 2 0,-2 1 1,0 1-1,-1 1 0,0 1 0,-2 2 1,0 0-1,-2 2 0,23 28 1,-1 1-480,-44-51 462,0-1 1,0 0 0,1 0 0,-1 0-1,0 1 1,0-1 0,0 0 0,0 0 0,0 0-1,1 0 1,-1 1 0,0-1 0,0 0 0,0 0-1,1 0 1,-1 0 0,0 0 0,0 0 0,1 1-1,-1-1 1,0 0 0,0 0 0,1 0 0,-1 0-1,0 0 1,0 0 0,1 0 0,-1 0-1,0 0 1,0 0 0,1 0 0,-1 0 0,0-1-1,0 1 1,0 0 0,1 0 0,-1 0 0,0 0-1,0 0 1,1 0 0,-1 0 0,0-1 0,0 1-1,0 0 1,0 0 0,1 0 0,-1 0 0,0-1-1,0 1 1,0 0 0,0 0 0,0-1-1,0 1 1,1 0 0,-1 0 0,0 0 0,0-1-1,0 1 1,0 0 0,0 0 0,0-1 0,0 1-1,0 0 1,0-1 0,2-21-171,-2 18 172,0-32-29,0-4 34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18:14.2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343 1 2728,'24'43'400,"2"0"0,2-2 0,2 0 0,36 37 0,-39-47-280,267 311-491,-249-286 297,68 78-4,-88-106 141,3-1 0,45 35 1,-65-57-31,-1 1 0,0 0 1,0 1-1,-1 0 0,8 10 1,-14-17-32,0 1 0,0-1 1,1 0-1,-1 0 1,0 1-1,0-1 0,0 0 1,0 0-1,0 1 1,0-1-1,0 0 1,0 1-1,-1-1 0,1 0 1,0 0-1,0 1 1,0-1-1,0 0 1,0 0-1,0 1 0,0-1 1,-1 0-1,1 0 1,0 1-1,0-1 1,0 0-1,0 0 0,-1 0 1,1 1-1,0-1 1,0 0-1,-1 0 0,1 0 1,0 0-1,0 0 1,-1 1-1,1-1 1,0 0-1,0 0 0,-1 0 1,1 0-1,-17 6 34,12-5-23,-79 28-44,-113 43-179,148-51 170,-89 53 0,79-35 97,-77 67 1,-43 59 29,-57 48-788,227-206 620,0-1-33,1 1 1,1 0-1,-11 11 1,16-16 104,1 0 1,-1 0-1,1 0 0,0-1 1,0 2-1,0-1 0,0 0 1,0 0-1,0 0 1,1 0-1,-1 0 0,1 1 1,-1-1-1,1 0 0,0 1 1,0-1-1,0 0 0,0 0 1,0 1-1,1-1 1,0 3-1,1-2 9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18:15.0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510 8 1992,'-46'-3'1617,"33"1"-1614,-1 0 1,-22 2-1,12 2 12,1 0 0,0 2 1,0 1-1,0 0 0,1 2 1,-40 18-1,49-19-21,1 1 1,0 0-1,1 1 1,-1 0-1,2 1 0,-1 0 1,1 1-1,1 0 1,0 0-1,0 1 0,1 0 1,-13 24-1,11-15-19,1-1 0,2 1 0,0 0 0,1 1 0,-6 39 0,11-51 8,0 1 0,1-1 0,0 1 1,0-1-1,1 0 0,5 18 0,-5-22 6,1 0-1,0 1 0,0-1 1,1 0-1,-1 0 1,1-1-1,0 1 1,1-1-1,-1 1 0,1-1 1,0 0-1,6 5 1,-6-5 13,0-1 1,0 0 0,0-1 0,1 1 0,-1-1 0,1 0 0,0 0 0,-1 0 0,1-1 0,0 0 0,0 0 0,0 0 0,0 0 0,9-1-1,-7 0 11,0-1 0,0 0 0,-1-1-1,1 0 1,-1 0 0,1 0 0,-1-1-1,0 0 1,11-6 0,1-5 25,0 0 1,-1-1 0,-1 0-1,0-1 1,21-28-1,-12 9-178,0-1-1,-3-1 1,0-1-1,-3 0 0,-1-2 1,18-62-1,-32 97 129,-3 16-18,-3 21-48,-7 137-69,-10 112 266,-89 295 584,101-551-464,0 1 0,-18 39 0,42-110 209,-7 23-407,14-30 85,54-87-1,-67 124-123,0 0 0,0 1 0,2 0 0,-1 1 1,2 1-1,0 0 0,0 0 0,1 2 0,29-17 1,-9 12-284,0 2 1,0 1 0,1 2-1,58-9 1,-87 18 241,0-1-1,0 0 0,0-1 1,-1 0-1,1 0 0,0 0 1,7-6-1,-8 4 40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18:15.7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3224,'0'0'801,"1"2"-33,5 24-520,13 33 1,-9-27-278,59 165-163,25 83-58,-36-89-29,47 171 259,-105-362 24,0 0 0,0 0 1,0 0-1,0 1 0,0-1 0,0 0 1,0 0-1,0 0 0,0 0 1,0 0-1,1 0 0,-1 0 0,0 1 1,0-1-1,0 0 0,0 0 0,0 0 1,0 0-1,0 0 0,0 0 1,1 0-1,-1 0 0,0 0 0,0 0 1,0 0-1,0 0 0,0 0 0,1 0 1,-1 0-1,0 0 0,0 0 0,0 0 1,0 0-1,0 0 0,0 0 1,1 0-1,-1 0 0,0 0 0,0 0 1,0 0-1,0 0 0,0 0 0,0 0 1,1 0-1,-1 0 0,0 0 1,0 0-1,0 0 0,0-1 0,0 1 1,0 0-1,0 0 0,0 0 0,1 0 1,-1 0-1,0 0 0,0 0 1,0-1-1,0 1 0,0 0 0,0 0 1,9-12 21,1-6 6,0-1 1,-2-1 0,0 0 0,10-40 0,-9 30-16,3-10-22,1-6 5,2 0 1,37-77-1,-45 110-23,0 0 0,1 1-1,1 0 1,0 0 0,0 1 0,1 0 0,1 0 0,0 1 0,0 1-1,1 0 1,0 1 0,1 0 0,19-9 0,-21 11-70,-8 4 29,0 0-1,1 1 1,-1-1-1,0 1 1,1-1-1,-1 1 0,1 0 1,-1 1-1,1-1 1,3 0-1,-7 1 51,0 1-1,1-1 0,-1 0 1,0 0-1,0 1 1,0-1-1,1 0 1,-1 0-1,0 1 0,0-1 1,0 0-1,0 1 1,1-1-1,-1 0 0,0 0 1,0 1-1,0-1 1,0 0-1,0 1 1,0-1-1,0 0 0,0 1 1,0-1-1,0 0 1,0 1-1,0-1 0,0 0 1,0 1-1,-1-1 1,1 0-1,0 1 1,-5 16-135,3-14 90,-93 207-525,66-153 496,-57 102-75,39-77 199,-52 129 1,48-63 165,25-68 35,-3-1 1,-44 83 0,63-144-213,-10 17 82,2 1-1,-16 45 1,30-70-90,1 1 0,0 0 0,1 0 0,0 0 1,0 1-1,2-1 0,-1 0 0,2 1 0,-1-1 0,2 0 0,4 19 1,-4-24-15,0-1 1,1 1-1,0-1 1,1 0 0,-1 0-1,1 0 1,0 0-1,1-1 1,-1 0 0,1 0-1,0 0 1,0 0 0,1-1-1,-1 1 1,1-2-1,0 1 1,0 0 0,1-1-1,7 3 1,1-1 8,0 0-1,1 0 1,-1-2 0,1 0 0,0 0 0,0-2-1,24 0 1,-20-2 9,0-2-1,-1 0 0,1-1 1,-1-1-1,0-1 0,0 0 1,-1-2-1,35-18 0,2-8 78,68-54 0,-98 70-70,32-25 42,150-117 316,-204 158-384,0 0-7,0-1 0,0 1 1,0-1-1,0 0 0,-1 0 0,1 0 1,-1 0-1,1 0 0,2-6 1,-17 8-215,-44-8-330,17-2 386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18:16.0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32 2168,'0'-3'456,"2"0"112,6-2 104,3 2-448,0-3-80,8 0-128,5 3-16,0 1-64,8 2-16,3 5-104,-3 7-64,-2 8-112,-6 3-32,-3 8 104,-5 12 144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18:17.0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9 623 1288,'-6'8'915,"5"-8"-899,1 0 0,0 0-1,0 0 1,0 0 0,0 0-1,-1 1 1,1-1 0,0 0-1,0 0 1,0 0 0,0 0-1,0 1 1,0-1-1,0 0 1,0 0 0,-1 0-1,1 1 1,0-1 0,0 0-1,0 0 1,0 0 0,0 1-1,0-1 1,0 0 0,0 0-1,0 1 1,0-1 0,0 0-1,0 0 1,1 0 0,-1 1-1,0-1 1,0 0-1,0 0 1,0 0 0,0 1-1,0-1 1,0 0 0,1 0-1,-1 0 1,0 0 0,0 1-1,0-1 1,0 0 0,1 0-1,-1 0 1,0 0 0,7 0 11,0-1 1,0 0-1,0 0 1,0-1 0,0 0-1,0 0 1,-1 0-1,1-1 1,-1 0 0,12-7-1,-14 7-4,15-8 59,-1 0 0,-1-2-1,0 0 1,27-27-1,54-71 168,-8 9-99,93-69-73,-147 142-175,2 2 0,0 1 0,58-28 0,-96 54 90,0 0 0,0 0 0,0 0 0,0 0 0,0 0 0,0 0 0,0 0 0,0 0 0,0 0 0,0 0 0,0 0 0,0 0 0,0 1 0,1-1-1,-1 0 1,0 0 0,0 0 0,0 0 0,0 0 0,0 0 0,0 0 0,0 0 0,0 0 0,0 0 0,0 0 0,0 0 0,0 0 0,0 0 0,0 0 0,1 0 0,-1 0 0,0 0 0,0 0 0,0 0 0,0 0-1,0 0 1,0 0 0,0 0 0,0 0 0,0 0 0,0 0 0,0 0 0,0 0 0,1 0 0,-1 0 0,0 0 0,0 0 0,0 0 0,-9 10-178,-16 15 25,24-24 150,-21 23-109,0 1 0,-36 53 0,-27 64-63,3-5 190,-24 25 777,105-162-782,0 1 0,0 0 0,1 0 0,-1 0 0,0 0 0,1 0 0,-1 0 0,1 0 0,-1 0 0,1 0 0,-1 0 0,1 0 0,0 0 0,0 0 0,0 1 0,-1-1 0,1 0 0,0 0 0,0 0 0,1 0 0,-1 0 0,0 1 0,0-1 0,0 0 0,1 0 0,-1 0 0,1 0 0,-1 0 0,1 0 0,-1 0 0,1 0-1,-1 0 1,1 0 0,0 0 0,0 0 0,-1-1 0,1 1 0,0 0 0,0 0 0,0-1 0,0 1 0,0-1 0,2 2 0,3 0 43,1 1-1,0-1 1,0 0 0,0-1-1,14 2 1,5-1 1,1-1 0,-1-1 0,1-2 0,-1 0 0,1-2 0,-1-1 0,0-1 0,-1-1-1,0-2 1,0 0 0,0-1 0,-1-2 0,-1 0 0,42-31 0,-43 24-131,0-2-1,-1-1 0,-1-1 1,-1-1-1,-1 0 1,-2-1-1,0-1 0,-2 0 1,14-36-1,-17 41-147,-8 20-15,-2 6 145,-3 13-34,-17 56 244,-54 133 1,-2 5 381,64-174-427,-5 15 9,2 0 0,-6 58 0,20-105-80,-1-1 1,1 0 0,1 1 0,-1-1 0,1 0 0,1 6 0,-2-11 7,0 1 1,0 0 0,0 0 0,0 0 0,1 0 0,-1-1 0,0 1 0,1 0 0,-1 0 0,0-1 0,1 1-1,-1 0 1,1-1 0,-1 1 0,1 0 0,0-1 0,-1 1 0,1-1 0,-1 1 0,1-1 0,0 1-1,-1-1 1,1 0 0,0 1 0,0-1 0,0 0 0,-1 1 0,1-1 0,0 0 0,0 0 0,0 0 0,-1 0-1,1 0 1,0 0 0,0 0 0,0 0 0,-1 0 0,1 0 0,0 0 0,0 0 0,0-1 0,-1 1 0,1 0-1,0-1 1,1 0 0,4-3 20,0 0 0,-1 0-1,1-1 1,-1 0 0,0 0 0,0-1-1,6-8 1,5-6 36,24-24-12,3 1 0,1 2 0,3 3 1,0 1-1,3 2 0,1 3 0,1 2 1,1 2-1,72-26 0,-123 53-53,0 0-1,-1 1 0,1-1 1,-1 0-1,1 1 0,0-1 1,0 1-1,-1 0 0,1 0 1,0-1-1,0 1 0,-1 0 1,1 1-1,0-1 0,0 0 1,-1 0-1,1 1 0,0-1 1,-1 1-1,1 0 0,2 1 1,-3-1 2,0 1 1,0-1-1,0 1 0,0 0 1,0 0-1,-1-1 0,1 1 1,-1 0-1,1 0 0,-1 0 1,0 0-1,0 0 0,0-1 1,0 1-1,0 0 0,0 0 1,0 0-1,0 0 0,-1 0 1,1 0-1,-1-1 1,-1 4-1,-9 32-46,-1 0-1,-3-1 1,-27 51-1,-71 99-68,-14 28 221,-9 69 282,70-120 4,83-198-333,1 1-1,2 1 1,1 0-1,1 2 1,2 0-1,1 2 1,30-27-1,10 5 3,1 4 1,78-41-1,48-34 15,-170 107-71,75-51-38,-79 55 26,0 1 1,1 0 0,28-9-1,-46 19 11,-1 0 0,0-1 0,0 1-1,1 0 1,-1 0 0,0 0 0,0 0 0,1 0 0,-1 0-1,0 0 1,1-1 0,-1 1 0,0 0 0,0 0 0,1 0-1,-1 0 1,0 0 0,1 0 0,-1 0 0,0 0 0,0 0-1,1 1 1,-1-1 0,0 0 0,0 0 0,1 0 0,-1 0-1,0 0 1,0 0 0,1 1 0,-1-1 0,0 0 0,0 0-1,1 0 1,-1 1 0,0-1 0,0 0 0,0 0 0,0 0-1,1 1 1,-5 12-94,-15 14-25,8-18 99,1 0 0,-22 13 0,3-4 20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18:17.4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1 318 3944,'0'0'3104,"8"0"-3248,3 0-96,7 0-328,6-15-224,1-19 104,7-29 352,11-5 336,-14 16 0,-7 12 0,-1-6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18:19.5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 1 3064,'0'0'2402,"0"0"-2400,0 0 0,0 0 0,0 0 0,-1 0 0,1 0 0,0 0 0,0 0-1,0 0 1,-1 0 0,1 0 0,0 0 0,0 0 0,0 0 0,-1 0 0,1 0-1,0 1 1,0-1 0,0 0 0,0 0 0,-1 0 0,1 0 0,0 0 0,0 0-1,0 1 1,0-1 0,0 0 0,0 0 0,-1 0 0,1 1 0,0-1 0,0 0-1,0 0 1,0 0 0,0 0 0,0 1 0,0-1 0,-8 228-742,5 183-725,5-395 1009,0-15 214,2-8 196,-1 0 43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18:20.3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0 441 2728,'0'0'1439,"11"0"-2497,1037-34 1800,-1028 33-725,1348-159 270,-1208 129-249,196-31 12,233-29 8,-434 65 8,1 7 0,167 2 0,-322 18-79,-1 0 1,1 0 0,-1-1 0,0 1 0,1 0-1,-1 0 1,0 0 0,0 0 0,1-1 0,-1 1-1,0 0 1,0 0 0,0 0 0,0 0 0,0 0 0,0 0-1,0-1 1,-1 2 0,1 6-28,4 83-79,8 135 47,21 350-23,-18-221 154,-7-115 637,-8-240-429,-12-3-232,1-1 0,-1-1 0,1 0 0,0 0 0,-14-10 0,-50-40-293,27 18 20,9 8 80,-1 2 0,-2 2 0,-1 2-1,0 1 1,-49-16 0,-8 12 166,90 22-8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18:20.9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1 773 2248,'4'-2'131,"0"1"1,0 0-1,0 0 1,0 1-1,0-1 1,0 1-1,0 0 0,6 0 1,12 0 90,531-17-190,-361 16-45,573-29 128,6-74 266,-132-60-77,-318 75-195,346-69 102,-450 118 12,242-11-1,-408 50-112,-177 4-254,131-4-10,0-1 0,-1 1 1,1-1-1,0 0 0,-1 0 1,1-1-1,-1 1 1,0-1-1,1 0 0,5-6 1,2 0 35,1-1 93,1 0 22,1-1 0,0 2 0,0 0 0,1 1 0,22-9 0,-27 15 3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18:21.3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0 595 3064,'4'-2'157,"-1"0"1,0 0-1,1 0 0,-1 1 1,1 0-1,-1-1 0,1 1 1,-1 1-1,1-1 1,0 0-1,4 1 0,8-3 70,48-14-195,0-2 0,-2-4 0,0-2 0,60-34 0,99-57 6,132-66 17,-293 156-68,104-27 0,-70 24-38,-33 4-624,-57 23 138,-10 2 257,-14 3 68,-55 21 65,32-9 155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18:21.7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0 687 3112,'0'0'1507,"6"0"-950,21-6-708,43-12 0,-12 1 234,-7 2-9,0-2 0,93-45 0,88-66-68,-115 60-100,120-73-344,-168 95 252,82-72-1,-120 89 187,-12 8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18:22.0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1071 22 3176,'0'0'785,"2"0"-33,75 0-392,158-3-385,311-16-16,-382 22 20,217 30 0,-377-32 24,40 8 15,-42-8-15,1 0 1,-1 0-1,0 0 0,1 0 1,-1 0-1,0 0 1,0 0-1,0 1 1,0 0-1,0-1 0,0 1 1,-1 0-1,1 0 1,2 3-1,-3-4 2,-1 0-1,0 0 1,1 1-1,-1-1 0,0 0 1,0 0-1,1 0 1,-1 0-1,0 1 1,0-1-1,0 0 1,-1 0-1,1 0 1,0 0-1,0 0 1,-1 1-1,1-1 1,0 0-1,-1 0 0,1 0 1,-1 0-1,0 0 1,1 0-1,-1 0 1,0 0-1,1 0 1,-2 0-1,-25 23 74,6-11-30,-1-1-1,-25 10 1,-37 21 46,16 3-51,3 2 0,-72 71 1,94-81-34,-275 266-57,68-47-184,-383 437-537,348-371 557,34-54 166,-21-12 42,245-231 3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18:24.5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0 236 3224,'0'0'800,"10"0"496,29-1-1376,0-1 0,1-2 0,-1-2 0,-1-2 0,71-23 0,-56 10 55,56-31 1,13-6-132,-97 47 122,-7 3-6,1 1 1,-1 0-1,30-6 1,-29 8-3,-7 4-83,-22 17 36,-11 14 52,1 1 0,-31 63 1,4-4-40,-138 179-202,52-82 222,56-76-1,-56 92 10,158-222-180,71-84 284,30-29 235,-116 122-270,79-66 179,-78 69-181,-1-1 0,2 1 1,-1 1-1,0 0 0,1 1 0,22-7 0,-27 10-33,-1 1-1,1 1 0,-1-1 1,1 1-1,0 0 1,-1 1-1,1 0 1,-1 0-1,13 3 0,3 4-113,31 14 0,-33-13 21,4 1-13,-4 0-63,1-1 1,41 11 0,-58-19 152,1 0 1,0 0 0,-1 0 0,1-1 0,0 1-1,0-1 1,-1 0 0,1-1 0,0 1-1,0-1 1,-1 0 0,1 0 0,0-1 0,-1 1-1,1-1 1,-1 0 0,0 0 0,0 0-1,6-5 1,13-17-49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18:24.9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3016,'33'487'1803,"-27"-434"-1643,37 278-351,-19-160 134,-1 10-102,-1 191 0,-22-367 117,0 0 0,-1 0 0,1 0 0,-1 0 1,0 0-1,0 0 0,0-1 0,0 1 0,-1 0 0,0 0 0,0-1 0,-1 1 0,1-1 0,-1 0 0,0 0 0,0 0 0,0 0 0,0 0 0,-1-1 0,0 1 0,-4 2 1,-25 15-114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18:25.3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330 1 1752,'-45'0'755,"-57"7"0,86-5-690,1 1 0,0 0 0,0 2-1,0-1 1,1 2 0,-1 0 0,-19 12 0,31-15-58,-1 0 0,1 0 0,-1 0 0,1 1 0,0-1 0,0 1 0,1 0-1,-1 0 1,1 0 0,0 0 0,0 0 0,0 1 0,1-1 0,-1 0 0,1 1 0,0-1 0,0 1-1,1 0 1,-1-1 0,1 1 0,0 0 0,1 5 0,-1 0 8,1 1-1,1 0 1,0-1 0,0 1-1,1-1 1,0 1 0,1-1-1,7 15 1,-5-16 2,0 0-1,1-1 1,0 1 0,1-1 0,0-1-1,0 0 1,0 0 0,1 0 0,16 8-1,1 0 35,0-2-1,37 12 1,-28-13-12,-1-2 0,2-2 0,-1-1 1,1-2-1,0-1 0,1-2 1,-1-2-1,0-1 0,52-8 0,-51 2-1,0 0 0,0-3 0,-1-1 0,0-2 0,-1-1 0,-1-1 0,0-3 0,60-40 0,-71 40-113,0 0 0,-2-2 0,-1 0-1,28-35 1,-45 49 6,0 1 1,0-1-1,0 0 0,-1 1 0,0-1 1,-1 0-1,1 0 0,-1-1 1,0 1-1,0 0 0,-1 0 0,0 0 1,0-1-1,-1 1 0,1 0 0,-1 0 1,-2-6-1,-3-12 69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18:25.6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0 155 3848,'0'-3'1016,"11"1"-56,10-7-56,6-8-1144,5-6-48,9 0-240,4-3-160,4-2 112,-12 5 288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18:26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89 2936,'0'0'709,"13"0"545,20-2-1399,0-1 1,42-10-1,2-1 59,241-36-346,-309 48 341,-7 1 49,1 0 0,-1 0 0,0 1 0,1 0 0,-1-1 0,1 1 0,-1 0-1,1 0 1,-1 0 0,1 0 0,-1 1 0,5 0 0,-8 0 32,0 0 0,1 0 0,-1 0 0,0 0-1,0 0 1,0 0 0,0 0 0,0-1 0,0 1 0,0 0-1,0-1 1,0 1 0,-2 0 0,1 0 8,-45 26 9,24-16-5,2 2-1,-36 26 0,28-12-25,2 2 0,0 1 0,3 1 1,-25 40-1,10-15-1,-114 171-114,152-226 139,-6 10 0,0 0 0,1 0 0,0 0 0,1 1-1,-6 16 1,10-26-1,1 1 1,-1 0-1,1-1 0,-1 1 0,1 0 0,0 0 0,0-1 0,0 1 0,1 0 0,-1 0 0,1-1 0,-1 1 0,1 0 1,0-1-1,0 1 0,0-1 0,0 1 0,1-1 0,-1 1 0,1-1 0,-1 0 0,1 0 0,0 0 0,0 0 0,0 0 0,0 0 1,0 0-1,0-1 0,0 1 0,5 1 0,2 2 36,1-1 1,0 0 0,0-1-1,0 0 1,0-1-1,1 0 1,-1 0-1,1-1 1,-1 0 0,1-1-1,-1-1 1,14-1-1,17-4 181,67-19 0,-105 24-211,7-1 14,10-4 71,39-14 0,-54 18-63,0 0-1,-1-1 1,1 1 0,-1-1-1,0 0 1,0 0 0,0 0 0,0 0-1,0-1 1,-1 0 0,1 0-1,-1 0 1,5-8 0,-7 9-16,-1 1-1,1-1 1,0 1 0,-1-1-1,0 0 1,1 1 0,-1-1 0,0 0-1,-1 1 1,1-1 0,0 0-1,-1 1 1,1-1 0,-1 1-1,0-1 1,0 1 0,-1-4 0,-4-6-40,-1 0 0,-9-13 1,8 12-36,-12-18-310,-1 1 0,-1 0 0,-50-50 0,8 19 139,41 40 235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18:26.5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3432,'1'13'670,"0"-1"1,1 0-1,5 19 0,3 17-751,15 330-541,-34 2 247,4-349 115,1-21 2,4-10 250,-1 0 1,1 0-1,0 0 1,0 0-1,0 0 1,-1 0-1,1 0 1,0 0-1,0 0 1,0 0-1,-1-1 1,1 1-1,0 0 1,0 0 0,0 0-1,0 0 1,-1-1-1,1 1 1,0 0-1,0 0 1,0 0-1,0 0 1,0-1-1,0 1 1,0 0-1,0 0 1,0 0-1,-1-1 1,1 1-1,0 0 1,0 0-1,0-1 1,0 1-1,0 0 1,0 0-1,0 0 1,0-1-1,1 1 1,-1 0 0,0 0-1,0-1 1,-11-80 252,5-1 1,4-110-1,2 118-159,0 70-89,0 1 0,0-1 1,0 1-1,0-1 0,0 1 0,1-1 0,0 1 0,0 0 0,0-1 0,0 1 0,0 0 1,1 0-1,-1-1 0,1 1 0,0 0 0,0 1 0,0-1 0,0 0 0,1 1 1,-1-1-1,1 1 0,-1-1 0,1 1 0,0 0 0,0 0 0,0 1 0,0-1 0,0 0 1,0 1-1,6-2 0,47-17-237,74-17 0,-95 27 142,1-1 0,-1-2 0,-1-1 0,0-2 0,-1-1 0,-1-2 0,33-24 0,-40 23 98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18:26.8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75 47 2088,'-1'-3'151,"0"0"0,0 0 1,-1 0-1,1 0 0,-1 0 0,0 1 1,0-1-1,0 0 0,0 1 0,0-1 1,-1 1-1,1 0 0,-1 0 1,1 0-1,-1 0 0,0 0 0,-3-1 1,6 3-156,-1 0 1,1 0-1,-1 0 1,1 0-1,-1-1 1,1 1-1,-1 0 1,0 0-1,1 0 1,-1 0-1,1 0 1,-1 0-1,1 1 1,-1-1-1,1 0 1,-1 0-1,1 0 1,-1 0-1,1 1 1,-1-1-1,1 0 1,-1 0-1,1 1 1,-1-1-1,1 0 1,0 1-1,-1-1 1,1 1-1,0-1 1,-1 0-1,1 1 1,0-1-1,-1 1 1,1-1-1,0 1 1,0-1-1,-1 1 1,1-1-1,0 1 1,0-1-1,0 2 1,-7 26-82,-2 195 175,7-122 13,22 665 58,-14-713-165,18 66-1,-14-73 60,-2 0-1,1 48 1,-5 92 26,-4-172-95,0-14-1,0 1 0,0-1 0,0 1 0,0-1 1,0 1-1,0-1 0,0 1 0,0-1 0,-1 1 1,1-1-1,0 1 0,0-1 0,0 1 0,0-1 1,-1 0-1,1 1 0,0-1 0,-1 1 0,1-1 1,0 0-1,-1 1 0,1-1 0,0 1 0,-1-1 1,1 0-1,-1 0 0,1 1 0,0-1 0,-2 0 0,-14 1-405,6-2 346,-15 1-86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18:27.3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110 469 1880,'-16'17'727,"11"-13"-677,1 1 1,0-1-1,0 1 1,0 0-1,0 0 1,1 0-1,-5 9 1,-2 8-63,0 1 0,2-1 0,0 1 0,2 1 0,0 0 1,-2 27-1,7-41 34,0 0 0,1-1-1,1 1 1,0 0 0,0 0 0,1-1 0,0 1 0,0-1 0,1 0 0,0 1 0,1-1 0,0-1-1,1 1 1,0 0 0,0-1 0,0 0 0,1 0 0,9 8 0,-2-4 6,1 0 1,0-1-1,1 0 1,0-1-1,0-1 1,1-1-1,0 0 1,1-1-1,0 0 1,0-2-1,1 0 1,-1-1-1,30 3 1,-17-4-13,-1-2 1,1-1-1,0-1 1,0-2-1,-1 0 1,1-3-1,42-12 1,-50 10-9,0-1 1,-1 0-1,-1-2 1,1 0-1,-2-2 1,0 0-1,20-18 1,2-6-18,66-77 0,-80 80-10,-1 0 0,30-54 0,-43 64 72,-1 0 0,-1-1-1,-1 0 1,-2-1-1,6-27 1,-11 40-31,-1 0 0,-1-1 0,-1 1 0,1-1 0,-2 1 0,0-1-1,-1 1 1,0 0 0,-1 0 0,0 0 0,-1 0 0,-1 0 0,0 0 0,-1 1 0,0 0 0,0 1 0,-14-18 0,9 15-46,0 1-1,-1 0 1,-1 1 0,0 1-1,-1 0 1,0 0 0,0 1-1,-1 1 1,0 1 0,-1 0-1,0 1 1,0 1 0,-20-6 0,22 9 15,-1 1 1,0 0 0,0 1-1,0 0 1,0 1 0,0 1 0,0 1-1,0 0 1,1 1 0,-1 0 0,1 1-1,-1 1 1,1 0 0,-22 12-1,0 2 15,1 3-1,0 1 0,2 1 1,-34 32-1,47-38-46,0 1-1,1 0 0,-31 42 1,45-53 27,0-1 0,1 1 0,0 0 1,0 0-1,0 0 0,1 1 0,0-1 1,1 1-1,0 0 0,0 0 0,1 0 1,0 0-1,1 0 0,0 0 0,1 13 1,1-10 4,1 0 0,1-1 1,-1 1-1,2-1 0,0 0 1,0 0-1,1 0 1,0-1-1,0 0 0,2 0 1,-1-1-1,1 1 1,0-2-1,1 1 0,0-1 1,17 11-1,-13-10-24,1-1 0,0-1 0,0 0 0,0-1 0,1 0 0,0-1 0,0-1 0,0 0 0,1-1 0,-1-1 0,1-1 0,21 0 0,-9-3-47,0-2 0,0-2 0,-1 0 0,1-2 0,40-16 0,41-18-51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18:28.1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30 802 3416,'-12'-34'1879,"8"23"-1706,0 0 1,1-1-1,-3-14 1,6 21-199,-1 0 0,1 0 0,0 0 0,1-1 0,-1 1 0,1 0 0,0 0 0,0 0 0,1 0 0,3-9 0,9-13-53,0 0 0,2 1-1,1 0 1,1 1 0,2 1-1,28-27 1,-1 6 72,100-73 1,-65 63 24,2 3 0,123-54 0,-182 95-52,0 1 1,0 1-1,1 1 1,0 1-1,0 2 0,0 1 1,49-2-1,-63 5 8,-1 2 0,0 0 0,1 0 0,-1 1 0,0 0 0,0 1 0,0 0 0,0 0 0,0 2 0,-1-1 0,0 1 0,0 1 0,0 0 0,-1 0-1,1 1 1,-2 0 0,1 1 0,-1 0 0,0 0 0,7 10 0,-3 0-14,-1 0 0,-1 0-1,-1 1 1,-1 0 0,0 1 0,-2 0-1,6 23 1,-6-14 10,-2 0 1,0 1-1,-2 0 0,-3 47 1,-2-54 42,-1 0 1,0 1-1,-2-2 1,-1 1 0,-1-1-1,-12 27 1,-73 120 32,69-130-54,-2-1 0,-1-2-1,-2 0 1,-1-2 0,-2-1-1,-1-2 1,-43 31 0,-127 67 146,34-26 111,-32 49 41,199-149-280,0-1 0,-1 1 0,1 0 0,1 0 0,-1 0 0,0 1 0,1-1 0,0 0 0,-1 0 0,1 1 0,1-1 1,-1 1-1,0-1 0,1 1 0,0-1 0,0 1 0,0-1 0,0 1 0,1 4 0,0 1-4,1-1 0,-1 0 0,1 1 0,1-1 0,0 0 0,0-1 0,5 10 0,17 21 60,2-1 0,54 59 0,14 15-177,-92-107 122,37 48-718,-2 2-1,51 94 1,-81-128 706,-5-17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18:28.4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4120,'1'22'1672,"7"38"-1,1 13-1958,-8 31 230,-1-43-552,14 113 0,-13-164 470,1 1 1,1-1-1,0 0 1,0 0-1,1-1 0,0 1 1,1-1-1,0 0 0,1 0 1,10 14-1,-13-19 139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44:59.7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2681 430 1688,'1'1'38,"0"0"0,0 1 1,0-1-1,0 1 0,0 0 1,0-1-1,-1 1 0,1 0 0,-1-1 1,1 1-1,-1 0 0,1 0 0,-1 0 1,0-1-1,0 1 0,0 0 1,0 0-1,0 0 0,-1-1 0,1 1 1,0 0-1,-1 0 0,1-1 0,-1 1 1,0 0-1,0-1 0,1 1 0,-1-1 1,0 1-1,0-1 0,-2 2 1,-4 7-110,-1 0 0,-1-1 1,-14 13-1,12-12 162,-20 16-53,0-1-1,-2-2 1,-69 37 0,83-49-19,-66 36 45,-2-5 0,-1-3 0,-3-3 1,0-5-1,-2-4 0,-1-4 1,-1-4-1,-185 12 0,-276-33 135,491-3-187,0-2 0,0-4 0,1-2 0,-93-32 0,123 33 25,1-1 1,1-3-1,0 0 0,1-2 0,1-1 0,1-2 0,1 0 1,0-2-1,-43-48 0,58 56 10,2 3-17,1 0 0,0 0 0,1-1 0,-9-16 0,17 26-25,-1 0 1,0-1-1,1 1 1,0-1 0,0 1-1,0-1 1,0 0-1,1 1 1,-1-1-1,1 0 1,0 1-1,0-1 1,0 0-1,1 0 1,-1 1-1,1-1 1,0 0-1,0 1 1,0-1-1,1 1 1,-1 0-1,4-7 1,4-2 4,-1 1 1,2 0-1,-1 0 0,2 0 1,16-12-1,64-41 2,-83 59-10,343-201-65,-312 185 33,2 3-1,0 1 0,1 2 1,0 1-1,1 3 0,77-10 1,-24 10 26,161 2 1,-216 11 12,0 1 0,0 2-1,-1 2 1,0 2 0,-1 1-1,64 26 1,-84-28-11,-1 2-1,0 1 0,-1 0 1,0 1-1,-1 0 0,0 2 0,-1 0 1,-1 1-1,16 19 0,-21-22 13,0 0 0,-1 1 0,-1 1-1,1-1 1,-2 1 0,0 0 0,-1 0-1,0 1 1,-1 0 0,-1 0-1,0 0 1,-2 0 0,1 16 0,-2-26 3,0-1 1,0 1-1,-1-1 1,0 1-1,0-1 1,0 1 0,0-1-1,-1 0 1,1 1-1,-1-1 1,0 0 0,-1 0-1,1-1 1,-1 1-1,0 0 1,0-1 0,0 1-1,-5 3 1,-4 2 12,-1 0 0,1-1 1,-2 0-1,-16 6 0,-3 3 2,-2 2-7,-41 21 14,-117 81 1,161-96-61,18-13-14,-1 0 1,0-1-1,-1-1 0,1 0 0,-2-1 1,1-1-1,-20 6 0,34-13 29,0-1-1,0 1 1,0-1 0,0 1-1,0-1 1,0 0 0,-1 0-1,1 0 1,0 0 0,0 0-1,0-1 1,0 1 0,-1-1-1,1 1 1,0-1 0,0 0-1,0 0 1,0 1 0,0-2-1,-3-1 1,3 1-18,0-1 0,0 1-1,0 0 1,0-1 0,0 0 0,1 1 0,-1-1-1,1 0 1,0 0 0,0 0 0,0 0 0,-1-6 0,0-4-55,0-1 0,1 1 0,1-1 0,0 1 0,3-17 0,12-43 83,-14 64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45:00.2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1 318 3256,'0'0'815,"7"-7"639,71-43-1556,2 3 0,2 4-1,158-59 1,-194 85-175,1 3 0,0 1 0,91-11 0,-137 24 254,0 0-1,0 0 1,1 0-1,-1 0 1,0 0 0,0 0-1,0 0 1,1 0-1,-1 0 1,0 1 0,0-1-1,0 0 1,0 1 0,1-1-1,-1 1 1,0-1-1,0 1 1,1 1 0,-1-2 9,-1 1 0,1 0-1,-1-1 1,0 1 0,1 0 0,-1 0 0,0-1 0,0 1 0,0 0 0,1 0 0,-1-1 0,0 1-1,0 0 1,0 0 0,0 0 0,0-1 0,-1 1 0,1 0 0,0 0 0,0 0 0,-1 0 0,-2 7-35,0-1 0,-1 1 0,0-1 1,-7 10-1,3-5 71,1-1-18,-1 1-1,0-1 1,-1-1 0,0 1 0,0-2-1,-1 1 1,-1-1 0,1-1 0,-24 14-1,-102 61 632,-167 73 0,256-131-465,47-25-169,-1 0 0,1 0 0,0 0 0,0 0 0,0 0 0,0 0 0,0 1 0,0-1 0,0 0 0,0 0 0,0 0 0,0 0 0,0 0 0,0 0 0,0 1 0,0-1 0,0 0 0,0 0 0,0 0 0,0 0 0,0 0 0,0 1 0,0-1 0,0 0 0,0 0 0,0 0 0,0 0 0,0 0 0,0 0 0,0 1 0,0-1 0,0 0 0,1 0 0,-1 0 0,0 0 0,0 0 0,0 0 0,0 0 0,0 0 0,0 1 0,0-1 0,1 0 0,-1 0 0,0 0 0,0 0 0,0 0 0,0 0 0,0 0 0,0 0 0,1 0 0,-1 0 0,0 0 0,0 0 0,0 0 0,0 0 0,0 0 0,1 0 0,-1 0 0,0 0 0,0 0 0,0 0 0,0 0 0,13 2 24,18-1 21,-1-1-1,0-2 1,0-1-1,1-1 1,-2-2-1,1-1 1,32-11-1,-34 7-139,-1-1 0,0-2 0,-1 0 0,35-25 0,90-81-715,-127 100 700,39-34-96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45:00.6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113 0 3032,'12'0'2035,"18"1"-2160,0 0 1,1 3 0,48 10-1,-64-10 122,0 0-1,-1 1 0,1 1 1,-1 0-1,0 1 1,-1 1-1,0 0 0,0 1 1,13 10-1,-18-11 13,0 1-1,-1 0 0,1 0 1,-1 0-1,-1 1 0,0 0 1,-1 0-1,0 1 0,0 0 1,-1 0-1,0 0 0,-1 0 0,0 0 1,-1 1-1,-1-1 0,1 1 1,-2 0-1,0-1 0,-1 16 1,-1-10 5,-1-1 0,0 0 0,-1 1 1,0-2-1,-2 1 0,0 0 0,0-1 0,-2 0 1,0-1-1,0 1 0,-2-2 0,1 1 0,-14 13 1,4-9-16,0 0 1,-1-1 0,-1-1 0,-1-1 0,0-1-1,-34 16 1,10-10-263,-1-1-1,-69 17 1,113-35 232,-28 4-418,31-5 440,0 0-1,-1 0 1,1 0 0,0 0 0,-1 0 0,1 0 0,0 0-1,0 0 1,-1 0 0,1 0 0,0-1 0,-1 1 0,1 0-1,0 0 1,-1 0 0,1 0 0,0-1 0,0 1 0,-1 0-1,1 0 1,0 0 0,0-1 0,-1 1 0,1 0 0,0-1-1,0 1 1,0 0 0,-1-1 0,1 0-4,1 0-1,-1 1 1,0-1 0,0 0 0,0 0 0,0 0-1,1 0 1,-1 0 0,0 0 0,1 0-1,-1 1 1,1-1 0,-1 0 0,1 0-1,0-1 1,23-24-136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45:00.9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0 114 3496,'3'-2'896,"13"-7"-16,11-2-16,13-1-1016,8-5-80,9 3-240,7 2-144,-2 1 96,-6-1 256,-13 7 248,-11 2 16,-5 0 0,-11 0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45:01.5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142 115 3048,'8'0'1421,"6"-2"-1428,1 0 0,-1 0 0,0-2 0,0 1-1,25-12 1,26-6-243,-15 9 94,142-29-40,-154 35 96,0 2 0,0 2 0,42 2 0,-79-1 85,1 1 1,-1 0 0,0 1-1,1-1 1,-1 0-1,0 0 1,1 0-1,-1 1 1,0-1-1,0 1 1,1-1-1,-1 1 1,0-1 0,0 1-1,0 0 1,0-1-1,0 1 1,1 1-1,-1-1 8,-1-1-1,0 1 0,0-1 1,0 1-1,0 0 0,0-1 0,1 1 1,-1 0-1,0-1 0,0 1 1,-1 0-1,1-1 0,0 1 1,0 0-1,0-1 0,0 1 0,0-1 1,-1 1-1,1 0 0,0-1 1,-1 1-1,1-1 0,0 1 1,-1-1-1,0 1 0,-3 4-12,1-1-1,-2 0 0,1 0 1,0-1-1,-1 0 0,0 1 1,-6 2-1,-290 133 196,197-93 82,59-26-145,9-5 2,0 2-1,-61 38 1,87-48-105,1 0 0,-1 1 0,1 0 1,0 1-1,1 0 0,0 0 0,1 1 0,0 0 0,0 0 1,1 1-1,0 0 0,1 0 0,-5 16 0,7-19-9,1 1 1,0-1-1,1 0 0,0 1 0,0-1 1,0 0-1,1 1 0,1-1 0,0 1 0,0-1 1,0 0-1,1 1 0,5 14 0,-2-13 5,-1-1-1,1 0 1,1 0-1,0-1 0,0 0 1,0 0-1,1 0 1,1-1-1,-1 1 0,1-2 1,9 7-1,-5-4-6,1-1 0,0 0 0,1-1 0,-1-1 0,2 0 0,-1-1 0,0 0 0,1-1 0,0-1 0,0 0 0,0-1 0,0-1 0,0 0 0,1-1 0,-1-1 0,0 0 0,0-1 0,0-1 0,0 0 0,0-1 0,-1 0 0,1-2 0,-1 1 0,21-13 0,-18 7-48,-1 0 1,0-2-1,0 0 1,-1 0-1,-1-1 1,17-22 0,-13 14 12,-2-1 1,-1-1 0,24-50 0,-34 63 60,0 0 0,-1-1-1,0 1 1,-1-1 0,0 1 0,-1-1 0,0 0 0,0-22 0,-3 33-19,1 0 1,0 0 0,0 0 0,0-1 0,-1 1 0,1 0 0,-1 0 0,1 0 0,-1 0 0,1 0 0,-1 0 0,1 1 0,-1-1 0,0 0 0,1 0 0,-1 0 0,0 1-1,0-1 1,0 0 0,0 0 0,0 1 0,0-1 0,-1 0 0,-13-11 109,4-2-26,0 0 0,-16-14 1,5 6-6,22 21-84,0 1 1,0 0-1,0-1 1,0 1-1,0 0 1,0-1-1,0 1 0,0-1 1,1 1-1,-1 0 1,0-1-1,0 1 1,0 0-1,0-1 1,1 1-1,-1 0 0,0-1 1,0 1-1,1 0 1,-1-1-1,0 1 1,1 0-1,-1 0 1,0-1-1,1 1 0,-1 0 1,0 0-1,1 0 1,-1 0-1,0-1 1,1 1-1,-1 0 1,1 0-1,-1 0 1,0 0-1,1 0 0,0 0 1,22-9-2,-15 7 5,26-10 8,1 1 0,0 2-1,58-7 1,-78 13-90,-10 2-24,0 0 1,1 1-1,-1-1 0,0 1 0,1 0 1,-1 0-1,1 1 0,-1 0 0,0 0 0,0 0 1,11 4-1,-16 14-90,-4-16 192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45:01.9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1 495 3400,'9'-1'1747,"8"-5"-1410,-1 0 1,26-14-1,7-4-323,28-8-55,128-74-1,-163 78-435,42-36 0,-78 58 425,1 0-1,-2 0 1,1-1 0,-1 0 0,0 0 0,0-1-1,-1 1 1,0-1 0,5-15 0,0-2-59,-2 0-1,4-27 1,-8 31 111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45:02.2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3592,'35'373'2216,"-14"-209"-2126,-14-100-73,37 408 140,-33 63-171,-11-535-1,0 1 0,0-1-1,0 0 1,0 1-1,0-1 1,0 1-1,0-1 1,0 0-1,0 1 1,0-1 0,0 1-1,0-1 1,0 0-1,0 1 1,0-1-1,0 1 1,-1-1-1,1 0 1,0 1 0,0-1-1,0 0 1,-1 1-1,1-1 1,0 0-1,0 1 1,-1-1-1,1 0 1,0 0 0,-1 1-1,1-1 1,0 0-1,-1 0 1,1 0-1,-1 0 1,1 1-1,0-1 1,-1 0 0,0 0-1,-3 2-232,-6 1 88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45:02.6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57 356 3048,'-7'9'149,"0"1"1,1 0 0,0 0-1,1 1 1,0 0-1,1 0 1,0 0-1,1 0 1,0 1-1,1-1 1,-2 23 0,4-26-149,0 0 1,1-1-1,-1 1 1,2-1 0,-1 1-1,1 0 1,0-1 0,1 0-1,0 0 1,0 0 0,6 11-1,-2-8-8,0-1-1,0 0 0,0 0 0,1 0 1,1-1-1,0 0 0,11 7 0,-6-5-8,0-1-1,1-1 1,1 0-1,-1-1 1,1 0-1,0-2 1,1 0-1,-1 0 1,1-2-1,26 3 1,-31-6 12,-1 0 1,1 0-1,0-1 1,-1-1-1,0 0 1,1 0-1,-1-1 1,0-1-1,0 0 1,-1 0-1,16-9 1,-13 5 14,-1-1 1,0 0 0,0-1-1,-1 0 1,0-1-1,0 0 1,15-23 0,-8 4 24,0-1 1,-2 0-1,-1-1 1,-2-1-1,-1-1 1,12-55-1,-17 63-12,-2-1-1,0 1 1,-2-1-1,-1-43 0,-3 62-11,1-1 0,-2 1 0,1 0 0,-1 0 0,0 0 0,-1 1-1,0-1 1,-6-10 0,7 13-2,-2 1-1,1-1 1,0 1-1,-1 0 1,0 0-1,0 0 1,0 1-1,0-1 1,0 1-1,-1 0 1,0 0-1,1 1 1,-11-5 0,-7 0-25,0 2 1,-1 0 0,1 1 0,-1 1 0,0 1 0,1 2 0,-1 0 0,0 1 0,0 1 0,-44 11 0,54-10-6,0 1 1,1 1-1,0 0 1,0 1-1,0 0 1,1 1-1,0 0 1,0 0 0,1 2-1,0-1 1,0 1-1,1 0 1,-16 21-1,20-24-3,1 1 0,-1 0-1,1 0 1,1 0 0,-1 1-1,1-1 1,0 1 0,1 0-1,0 0 1,0 0 0,1 0-1,0 0 1,0 1 0,1-1 0,0 0-1,0 0 1,1 1 0,0-1-1,0 0 1,1 0 0,0 0-1,1 0 1,5 10 0,-4-9-25,1-1 1,0 0-1,0-1 1,1 1-1,0-1 1,0 0-1,1 0 1,0-1-1,0 0 1,1 0-1,0-1 1,0 0-1,0 0 0,0-1 1,1 0-1,10 3 1,39 5-105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45:03.1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883 0 3528,'-25'58'2103,"14"-31"-2078,-1-1-1,-2 0 1,-23 36-1,-77 81-194,18-23 192,-218 281 93,290-370-120,11-15-6,0 1 0,0-2 0,-2 0-1,0-1 1,0 0 0,-19 11 0,27-20-37,0-1 1,0 0-1,-1 0 0,1-1 1,-1 0-1,0 0 0,0-1 1,0 0-1,0-1 0,0 1 1,0-1-1,-15-1 0,23 0 45,0 0 0,0 0 0,0 0-1,0 0 1,0 0 0,0 0 0,0 0 0,0 0 0,0 0-1,-1 0 1,1 0 0,0 0 0,0 0 0,0 0-1,0 0 1,0 0 0,0 0 0,0 0 0,0 0-1,0 0 1,0 0 0,-1 0 0,1 0 0,0 0 0,0 0-1,0 0 1,0 0 0,0 0 0,0 0 0,0 0-1,0 0 1,0 0 0,0 0 0,0 0 0,0 0 0,0 0-1,0 0 1,0-1 0,0 1 0,-1 0 0,1 0-1,0 0 1,0 0 0,0 0 0,0 0 0,0 0-1,0 0 1,0 0 0,0 0 0,0 0 0,0-1 0,0 1-1,0 0 1,0 0 0,0 0 0,0 0 0,0 0-1,0 0 1,1 0 0,-1 0 0,0 0 0,0 0 0,0 0-1,0-1 1,0 1 0,7-7-77,17-8 41,-21 13 11,54-37 90,72-63 0,-120 95-43,1 0 1,0 0 0,0 1-1,0 0 1,1 1-1,0 1 1,0-1-1,0 2 1,0-1 0,1 2-1,16-3 1,7 2 49,1 1 1,52 5 0,-68-1-54,1 0 0,35 9 0,-47-8-21,0-1 1,-1 1-1,1 1 1,-1 0-1,0 0 0,0 0 1,-1 1-1,15 11 1,-16-10-3,-4-3 0,1-1 1,-1 1 0,1-1-1,-1 0 1,1 0-1,0 0 1,0 0 0,0 0-1,0-1 1,0 1 0,0-1-1,0 0 1,5 1 0,2 1-107,-4-3-483,-1-15 51,1-28 79,0-24 183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45:03.4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59 0 3752,'0'3'984,"-2"17"-16,-1 17-24,0 3-1040,3 9-16,-3 5-8,1 12 32,-1 17 24,0 23 16,3-3 24,-2-9 32,-1-5-8,0-12-32,3-17-128,-2-3-96,-12 1 16,-2-13 128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45:03.9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1 276 3608,'5'-2'1796,"26"-9"-1640,-1-2 0,55-31 0,139-74-26,-186 102-165,1 1 0,1 2 0,0 1 0,0 2 0,1 3-1,1 0 1,49 0 0,-87 7 35,0 0 0,0 0 0,1 0 1,-1 0-1,0 0 0,0 1 0,0 0 0,-1 0 0,1 0 0,0 0 0,0 1 0,0-1 0,-1 1 0,1 0 0,-1 0 1,1 0-1,-1 1 0,0-1 0,0 1 0,0 0 0,0 0 0,0 0 0,-1 0 0,1 0 0,-1 0 0,0 1 1,0-1-1,0 1 0,2 7 0,9 26 46,-2 1 0,-1 1 0,-2-1 1,4 52-1,-7-52-41,32 329 67,-25-265 0,5-1 0,32 111 0,-49-211-84,0-1 0,1 1-1,-1 0 1,0-1 0,0 1 0,0-1 0,1 1 0,-1 0 0,0-1-1,1 1 1,-1-1 0,0 1 0,1-1 0,-1 1 0,1-1 0,-1 1 0,1-1-1,0 1 1,0-1-10,-1-1 0,0 1 0,1-1 1,-1 1-1,0 0 0,1-1 0,-1 1 0,0-1 0,0 1 0,1-1 0,-1 1 0,0-1 0,0 1 0,0-1 0,0 1 0,0-1 0,1 1 1,-1-1-1,0 1 0,0-1 0,0 1 0,0-1 0,-1 1 0,1-1 0,0 1 0,0-1 0,0-253-451,0 211 473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45:04.2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119 104 4488,'0'0'3696,"-6"-3"-4176,-10-6 160,-8-14 160,3 0 160,2 6 0,3 3 0,0 0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45:54.1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1928,'0'0'1480,"1"16"-1093,3-8-391,-1 0 1,1 0 0,1-1 0,-1 1 0,1-1-1,8 9 1,2 4 15,-3-5-54,0-1 0,1 0 0,0-1 0,2 0 0,-1-1 0,1-1 1,32 18-1,-20-14-3,1-2 1,0-2-1,0 0 1,40 8 0,26 0-52,0-6 0,0-3 0,1-4 0,159-11 0,22-23-75,-230 20 147,0-3 0,0-1 0,85-36 0,-69 21-35,0 3 0,88-20 0,111-41-321,-203 64 321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45:55.8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2178 677 1544,'0'10'494,"0"-2"490,-7-12-658,-25-27-389,-47-35 0,33 29 230,34 28-192,-1 0 0,-1 1 0,1 0-1,-1 2 1,0-1 0,-1 2 0,1-1 0,-19-2-1,1 1-64,-1 1-1,-57-1 1,34 5 86,-59-10 0,92 1-71,22 10 102,-1 0 0,0 0 0,1 0 0,-1 0 0,0 0 0,0 0 0,0 1-1,1-1 1,-4 0 0,4 1-11,1 0 0,0 0 0,-1 0 0,1 0 0,-1 0 0,1 0 0,-1 0 0,1 0 0,0 0 0,-1 1 0,1-1 0,-1 0 0,1 0 0,0 0 0,-1 1 0,1-1 0,0 0 0,-1 1 0,1-1 0,0 0 0,-1 1 0,1-1 0,0 0 0,-1 1 0,1-1 7,-1 1 0,0-1 0,0 0 0,1 0 0,-1 0 0,0 0 0,0 0 0,0 0 0,0 0 0,1 0 0,-1 0 0,0 0 0,0-1 0,1 1 0,-1 0 0,0 0 0,0-1 0,1 1 0,-1-1 0,0 1 0,1 0 0,-1-1-1,0 1 1,1-1 0,-1 0 0,1 1 0,-1-1 0,0-1 0,-23-22-78,19 19 146,-1-3-115,0 0 0,1 0 0,0-1 0,-8-17 0,10 19 47,-1 0 1,1 1 0,-1-1-1,-1 1 1,1-1 0,-1 1-1,0 1 1,-8-8 0,-19-16 139,20 14-271,11 14 107,0-1 0,0 0 0,0 1 0,0-1 0,-1 1-1,1-1 1,0 1 0,-1 0 0,-1-2 0,-2 0 23,1-1 0,-1 1 0,1-1 0,-7-7 0,8 7-20,-1-1 1,0 2 0,0-1 0,-1 0 0,1 1-1,-6-4 1,-10-5-73,-13-7-49,-14-3 100,34 16-7,0-1 1,-1 1 0,-17-4 0,-38-9-145,-50-11 20,78 22 218,16 2-29,-43-3 1,-2 5 13,-121-4 65,143 8-77,-93 13 0,125-10-44,-1 0 0,1 2 0,0 0 1,-25 11-1,33-12-17,1 0 0,0 0 0,0 1 1,0 0-1,0 0 0,1 1 0,-1 0 0,2 0 1,-1 0-1,-9 14 0,-2 9-68,1 0 0,2 1 0,1 1 0,1 0 0,1 1 0,2 0 0,-6 40 0,14-66 69,0 1 1,1 0-1,0 0 1,0 0-1,0 0 1,1 0-1,0 0 0,0 0 1,1 0-1,-1 0 1,2-1-1,-1 1 1,1-1-1,0 1 1,0-1-1,1 0 1,7 9-1,-5-8 1,0-1 1,1 0-1,-1 0 0,1 0 1,1-1-1,-1 0 0,1-1 1,0 0-1,0 0 0,0 0 1,1-1-1,-1-1 0,15 4 1,29 4-43,0-2 1,0-2 0,91-2-1,100-8-51,14-1 158,345-46 387,-578 48-374,-11 2 46,0-1 0,0-1 0,0 0 0,14-5 0,-27 6-5,-7-1-130,-11-1-165,-68-5-356,-141 2 1,222 7 549,-34 0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45:56.2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931 1 1288,'0'0'189,"-1"20"1694,-2-17-1845,0 0 1,0 0-1,-1 0 0,1 0 0,-1-1 1,0 1-1,0-1 0,0 0 1,-6 2-1,-10 6-32,-31 20 47,2 2-1,-81 69 1,126-98-49,-432 360 352,386-329-743,-67 33 0,87-52 230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45:56.6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650 0 3016,'-6'6'365,"0"-1"0,-1 1-1,1-1 1,-12 6 0,-10 7-530,-25 27 22,2 1 1,-82 98 0,56-56 201,70-80-56,-52 54-122,3 3-1,-63 96 1,116-156 90,0 1 0,0-1 1,0 1-1,1 0 0,0 0 0,0 0 1,0 0-1,1 0 0,0 0 0,-1 7 1,2-9 16,0 0 1,1-1-1,-1 1 1,1 0 0,0 0-1,0 0 1,0-1-1,0 1 1,1-1-1,0 1 1,-1-1 0,1 1-1,0-1 1,1 0-1,-1 0 1,1 0-1,-1 0 1,4 3 0,2 0 13,0 0 1,0 0-1,1 0 1,0-1-1,0-1 1,0 1-1,11 3 1,70 16 29,-64-18-32,87 16-132,193 12 0,-207-25 82,-60-5-71,56 14 0,-94-18 111,0 0-1,0 0 1,-1 0 0,1 0 0,0 0 0,0 0 0,0 0 0,-1 1 0,1-1 0,0 0 0,-1 1 0,1-1 0,0 0 0,-1 1 0,1-1 0,0 1 0,-1-1 0,1 1 0,-1 0 0,1-1 0,0 1 0,-1-1-1,0 1 1,1 0 0,-1-1 0,1 1 0,-1 0 0,0 0 0,1 0 0,-2 1-5,1-1 0,0 0 0,-1 0 0,1 1 0,-1-1 0,0 0 0,1 0 0,-1 0 0,0 0 0,0 0-1,1 0 1,-1 0 0,0 0 0,0 0 0,-2 1 0,-5 4-56,-1-1 0,1 1 0,-18 7 0,-24 4 15,-75 18 0,95-29 56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45:57.5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0 209 2136,'2'-2'59,"1"0"0,-1 0 0,1 0 0,-1 1 0,1-1 0,0 1 0,0-1 0,0 1 0,0 0 0,0 0 0,4-1 0,-5 2 9,526-149-337,-466 134 131,59-10-287,-120 25 420,0 0-1,0 0 1,0 0 0,0 0 0,0 0-1,1 0 1,-1 0 0,0 0 0,0 0-1,0 0 1,0 1 0,0-1-1,1 0 1,-1 1 0,0-1 0,0 1-1,0-1 1,0 1 0,0-1 0,0 1-1,0 0 1,-1 0 0,2 0 0,-1 1 7,0-1 0,-1 1-1,1-1 1,-1 1 0,1-1 0,-1 1 0,0-1 0,1 1 0,-1-1 0,0 1 0,0 0 0,0-1 0,0 1 0,-1 2 0,-1 6 31,-1 0 0,0 0-1,-1 0 1,-6 12 0,-7 8-9,-2-1 1,-1-1-1,-1-1 1,-34 34 0,35-38-39,-55 52 237,-109 86 1,165-147-144,15-12-82,0 0 0,0 0 0,1 1 0,-1-1 0,1 1 0,0 0 0,0 0 0,0 0 0,0 1 0,-3 4 0,7-8-3,0 0 1,0 0-1,0 1 0,-1-1 0,1 0 0,0 0 0,0 0 1,0 0-1,-1 0 0,1 0 0,0 0 0,0-1 0,0 1 1,-1 0-1,3-1 0,97-35 389,-48 16-355,0 3 0,76-16 0,-111 30-71,0 1 0,0 0 1,0 1-1,0 1 0,0 1 0,0 1 0,0 0 0,0 1 0,0 1 0,0 0 0,-1 1 0,17 8 1,143 77-730,-164-84 779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45:57.9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190 1 2792,'-45'605'925,"44"-596"-890,0 3-39,-8 73-55,-3-1 0,-32 114 0,41-190 20,0-1 0,0 0 0,-1 0 1,0 0-1,-6 8 0,9-14 35,0 0 0,0 1 0,0-1 1,-1 0-1,1 1 0,0-1 0,-1 0 0,1 0 0,-1 0 0,1 0 0,-1-1 0,-3 2 1,4-2 9,1 1 1,-1-1 0,0 0 0,0 0 0,0-1 0,0 1-1,0 0 1,0 0 0,0 0 0,0-1 0,0 1 0,1 0-1,-1-1 1,0 1 0,0 0 0,0-1 0,1 1-1,-1-1 1,0 0 0,0 1 0,1-1 0,-1 0 0,1 1-1,-1-1 1,1 0 0,-2-1 0,1 0 4,0 1 0,0-1 0,0 0 0,1 0 1,-1 0-1,0-1 0,1 1 0,-1 0 0,1 0 0,0 0 0,0 0 1,0 0-1,0-1 0,0 1 0,0-2 0,10-35 41,-7 27-42,14-47-6,32-71 0,-34 96-10,2 1 1,1 1 0,31-42 0,-38 60-25,1 1 1,22-22 0,-29 31 3,-1 0-1,1 1 0,0-1 1,0 1-1,0 0 1,0 0-1,1 1 0,-1 0 1,1 0-1,0 0 1,9-2-1,-13 4 8,0 0 0,0 0 1,0 0-1,0 0 0,0 0 0,0 1 1,0-1-1,0 0 0,0 1 0,0 0 1,0-1-1,0 1 0,0 0 0,0 0 1,-1 0-1,1 0 0,0 1 0,2 1 1,-1 0-8,-1 0 0,0 0 0,1 0 0,-1 0 0,0 1 0,-1-1 1,1 1-1,-1-1 0,2 6 0,1 6-38,-2-1-1,1 1 1,-2-1 0,0 21 0,-3-1 36,-1 0-1,-1 0 1,-3-1-1,0 1 1,-2-1 0,-1-1-1,-2 0 1,-1 0-1,-30 50 1,21-47 28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45:58.3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1592,'0'0'1232,"3"3"-1168,2 0-104,6-3 16,13 0 8,3 3 0,8-3-48,3 0-32,-6 0-72,3 0-16,-6 0 40,-7 3 80,-6-3 64,-3 0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45:58.7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112 0 1272,'-7'6'424,"-1"2"-202,-1 0 0,1 0 0,-8 13 1,0-3 45,11-10-225,-1-1 0,1 1 0,1 0 0,-1 0 0,1 1 0,1-1 0,-1 1-1,1 0 1,1 0 0,0 0 0,0 0 0,1 0 0,0 0 0,1 1 0,-1-1 0,2 0 0,0 1-1,0-1 1,0 0 0,1 0 0,0 0 0,1 0 0,0 0 0,1-1 0,0 1 0,0-1 0,0 0-1,1 0 1,1 0 0,-1-1 0,1 0 0,0 0 0,13 11 0,-4-7-23,0-1 1,0-1-1,0-1 0,1 0 0,17 6 1,85 21-118,-45-14 195,-65-17-63,2 1-157,-10-5 113,0 0-1,0 0 0,1 0 1,-1 0-1,0 0 0,0 0 1,1 0-1,-1 0 0,0 0 1,0-1-1,1 1 1,-1 0-1,0 0 0,0 0 1,1 0-1,-1 0 0,0 0 1,0-1-1,0 1 1,1 0-1,-1 0 0,0 0 1,0-1-1,0 1 0,1 0 1,-1 0-1,0 0 1,0-1-1,0 1 0,0 0 1,0 0-1,0-1 0,0 1 1,0 0-1,0 0 1,1-1-1,60-170-462,-35 107 464,-14 30 8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45:59.6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174 263 2664,'0'0'611,"1"7"295,15 57-1037,-2 0-1,-4 2 1,-2-1-1,-1 128 1,-9-180 225,-3-22 16,-4-21-5,6 11-113,1-1-1,1 1 1,0-1-1,2 1 0,0-1 1,5-25-1,0 16-39,2 0-1,1 0 0,19-42 1,5 6-129,3 1 0,68-90 0,-91 135 123,1 2-1,29-30 1,-43 46 51,1 1 1,0-1-1,-1 0 0,1 1 0,0-1 0,0 0 0,-1 1 1,1-1-1,0 1 0,0-1 0,0 1 0,0-1 1,0 1-1,0 0 0,0-1 0,0 1 0,0 0 0,0 0 1,0 0-1,0 0 0,0 0 0,0 0 0,1 0 0,-1 1-1,-1-1 0,1 1 0,0-1-1,-1 1 1,1 0 0,0-1-1,-1 1 1,1 0 0,-1 0 0,1-1-1,-1 1 1,1 0 0,-1 0-1,0 0 1,1 0 0,-1 0 0,0 0-1,0-1 1,0 3 0,1 4-14,0 0 1,-1 1 0,0-1 0,-1 0-1,-1 9 1,-3 7 28,-1-1 0,-1 1 0,-1-1 1,-12 24-1,-51 84 70,40-76-67,-68 113 284,-13 25-312,111-191-8,0 1 0,0 0 0,0 0 1,0-1-1,0 1 0,1 0 1,-1 0-1,1 0 0,-1 0 1,1 2-1,0-3 25,0-1 0,1 1 0,-1-1-1,0 1 1,1-1 0,-1 1 0,0-1 0,1 1 0,-1-1 0,0 1 0,1-1-1,-1 1 1,1-1 0,-1 0 0,1 1 0,-1-1 0,1 0 0,-1 1 0,1-1 0,0 0-1,-1 0 1,1 0 0,-1 1 0,1-1 0,0 0 0,-1 0 0,1 0 0,-1 0 0,1 0-1,0 0 1,-1 0 0,1 0 0,-1 0 0,1-1 0,0 1 0,0 0 0,9-2 70,-1 1 0,0-1 0,1-1 0,-1 0 0,0 0 0,12-7 0,54-33 70,-52 28-313,33-15 0,-55 30 159,-1-1 0,1 0 0,0 1 0,0 0 0,-1-1-1,1 1 1,0-1 0,0 1 0,0 0 0,0 0 0,0-1-1,-1 1 1,1 0 0,0 0 0,0 0 0,0 0 0,0 0 0,0 0-1,0 0 1,0 0 0,-1 1 0,1-1 0,0 0 0,0 0 0,0 1-1,0-1 1,0 1 0,-1-1 0,1 1 0,0-1 0,-1 1 0,1-1-1,0 1 1,-1 0 0,1-1 0,0 1 0,-1 0 0,1-1 0,-1 1-1,1 0 1,-1 0 0,0 0 0,1-1 0,-1 1 0,0 0 0,1 0-1,-1 0 1,0 1 0,0 3-14,1-1 0,-1 0 1,-1 0-1,1 0 0,0 1 0,-1-1 0,0 0 0,0 0 0,-3 7 1,-4 5 10,0-2 1,-1 1-1,0-1 1,-1-1-1,-1 1 1,0-2-1,-1 0 1,0 0-1,-24 17 1,-13 5 95,-75 39 1,75-45-32,23-16-35,21-10-16,1 0 0,-1 0-1,1 0 1,0 0 0,-1 1 0,1 0 0,0 0 0,-4 4 0,8-7-1,0 0 1,-1 1-1,1-1 0,0 0 1,0 0-1,0 0 1,0 0-1,0 0 1,0 1-1,0-1 1,0 0-1,0 0 1,0 0-1,0 0 1,0 1-1,0-1 1,0 0-1,0 0 1,0 0-1,0 0 0,0 0 1,0 1-1,0-1 1,0 0-1,0 0 1,0 0-1,1 0 1,-1 0-1,0 1 1,0-1-1,0 0 1,0 0-1,0 0 1,0 0-1,0 0 1,1 0-1,-1 0 1,0 1-1,0-1 0,0 0 1,0 0-1,0 0 1,1 0-1,-1 0 1,0 0-1,0 0 1,0 0-1,0 0 1,0 0-1,1 0 1,-1 0-1,0 0 1,16 3 70,1-2 0,-1 1 1,0-2-1,0 0 1,1-1-1,15-3 1,-22 3-51,38-5 31,76-4 42,-122 10-90,0 0 0,0 0-1,0 1 1,0-1 0,0 0 0,-1 1 0,1-1-1,0 1 1,0 0 0,0-1 0,-1 1 0,1 0-1,-1 0 1,1 0 0,0 0 0,-1 1 0,0-1-1,1 0 1,-1 1 0,0-1 0,1 1 0,-1-1-1,0 1 1,0-1 0,0 1 0,-1 0 0,1-1-1,0 1 1,-1 0 0,1 0 0,-1 0 0,1 0-1,-1-1 1,0 1 0,0 3 0,1 7 21,-1-1 0,0 1 0,-1 0-1,-4 16 1,5-27-23,-5 24 25,-1 1 1,-1-1-1,-1 0 0,-2-1 0,-23 45 1,12-34-52,-2 0 0,-2-2 1,-29 32-1,-129 134-482,172-182 396,11-17 111,0 1 1,0-1 0,0 0-1,0 0 1,0 0 0,0 1 0,0-1-1,0 0 1,0 0 0,1 0 0,-1 1-1,0-1 1,0 0 0,0 0-1,0 0 1,1 0 0,-1 0 0,0 0-1,0 1 1,0-1 0,1 0-1,-1 0 1,0 0 0,0 0 0,0 0-1,1 0 1,-1 0 0,0 0-1,0 0 1,0 0 0,1 0 0,-1 0-1,0 0 1,0 0 0,0 0 0,1 0-1,-1 0 1,0 0 0,0 0-1,1 0 1,-1-1 0,0 1 0,38-14 255,-27 9-172,197-77 736,-203 80-836,1 0 0,0 0-1,-1 1 1,1-1 0,0 1-1,0 1 1,0-1 0,0 1 0,0 0-1,0 0 1,0 1 0,0 0-1,0 0 1,0 0 0,0 1-1,0-1 1,-1 1 0,1 1 0,-1-1-1,1 1 1,-1 0 0,0 0-1,0 1 1,0 0 0,-1 0 0,8 8-1,10 15-140,-1 2-1,27 50 1,-31-48-53,2-1 0,33 41 1,-49-68 203,0-1 0,0 1 0,0-1 0,0 0 0,1 1 0,-1-2 0,1 1 0,-1 0 0,1-1 0,0 1 0,-1-1 0,1 0 0,0 0 0,0-1 0,7 1 0,-1 0 6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46:00.4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151 87 3112,'7'-4'2125,"10"-1"-2129,1 0 0,20-11 0,-19 8-102,29-8 0,-1 2-146,28-5-504,-117 21 492,22 3 221,1 0 0,0 2-1,0 0 1,1 1 0,-29 17 0,12-2 130,-54 44 1,77-56-47,0 0 1,0 1-1,2 0 0,-15 21 0,21-28-33,2 0 0,-1 0 0,0 0 1,1 0-1,0 0 0,1 1 0,-3 7 0,4-11-7,0 1 0,-1-1 0,1 1 0,0-1 0,1 1 0,-1-1 0,0 1 0,1-1 0,-1 1 0,1-1 0,0 0 0,0 1 0,0-1 0,0 0 0,0 0 0,0 0 0,2 3 1,0-3 4,-1 0 1,0 0-1,1 0 1,0 0-1,-1 0 1,1-1 0,0 1-1,0-1 1,0 0-1,-1 0 1,1 0 0,1 0-1,-1-1 1,0 1-1,0-1 1,4 0-1,2 1 12,1-1 0,-1 0-1,1-1 1,9-2 0,44-13 12,-34 8-46,48-6-1,-74 13 11,0 1-1,0 0 1,0 0 0,0 0-1,0 0 1,0 0 0,0 0-1,0 1 1,0-1 0,0 1 0,0 0-1,0 0 1,0 0 0,0 0-1,-1 1 1,1-1 0,0 1-1,-1 0 1,1 0 0,-1 0-1,0 0 1,0 0 0,0 0 0,0 0-1,0 1 1,0-1 0,0 1-1,-1-1 1,1 1 0,-1 0-1,0 0 1,0-1 0,1 5 0,0 0-8,-1 1 0,0 0 1,0-1-1,-1 1 1,0 0-1,0-1 1,-1 1-1,0 0 0,0-1 1,-1 1-1,0-1 1,-4 10-1,-3 3 2,-2 1 0,0-2 1,-1 0-1,-1 0 0,0-1 0,-2 0 0,-16 15 0,-7 3-24,-80 59 1,6-9 356,135-94-69,26-21 24,62-27 0,-84 44-267,1 2-1,0 1 1,0 2 0,37-6 0,-17 9-187,0 1 0,0 3 0,0 2-1,0 2 1,0 2 0,64 17 0,-110-22 157,1 0 0,-1-1-1,0 0 1,1 1 0,-1-1 0,0 0-1,1 0 1,-1 0 0,1 0 0,-1 0-1,0-1 1,1 1 0,-1-1 0,0 0-1,0 1 1,1-1 0,-1 0 0,0 0-1,0-1 1,0 1 0,0 0 0,0-1-1,0 1 1,-1-1 0,1 1 0,0-1-1,-1 0 1,1 0 0,-1 0-1,0 0 1,1 0 0,-1 0 0,0 0-1,0 0 1,1-4 0,0-3 21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46:00.7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384 0 2856,'0'9'2037,"-19"499"-1918,-20-4 24,30-404-135,0 18-51,-15 142-400,20-233 273,-1 1-1,-1-1 0,-1 0 1,-1-1-1,-19 42 0,22-59 135,0 1 0,0-1-1,-1 0 1,0 0 0,-1-1-1,0 0 1,0 0 0,-1-1 0,0 1-1,0-2 1,-1 1 0,1-1-1,-2-1 1,1 1 0,0-1-1,-1-1 1,-13 4 0,14-5 36,-1 0 0,1-1 0,-1-1 0,0 0 0,-11 0 0,13-1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46:01.3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2696,'0'5'1284,"42"470"-869,-28-365-538,-9-81-134,-4-49 536,-1-10-216,2-13-49,2 0-1,10-47 0,-10 73-43,0-1 0,2 1-1,0 0 1,0 0 0,2 1-1,0 0 1,19-28 0,-20 36 15,0 0 1,1 1 0,0 0 0,0 0 0,1 1 0,0 0 0,0 1-1,0 0 1,1 0 0,-1 1 0,1 0 0,0 1 0,21-4 0,8 0-120,0 2 0,52 0 1,-66 4 31,0 1 0,-1 2-1,1 0 1,38 9 0,-54-9 98,0 1-1,0 0 1,0 0-1,0 1 1,-1 0-1,0 0 1,0 1-1,0 0 1,0 1-1,-1 0 1,0 0-1,0 0 1,-1 1-1,0 0 1,9 12-1,-4 1 0,-1-1 0,-1 2-1,-1-1 1,-1 1 0,-1 0 0,7 40-1,-5-3-126,0 79 0,-7-106 170,-1 0 0,-1 0 0,-1-1 0,-2 1 0,-2 0 0,0-1 0,-14 36 0,19-62-1,-1 0 0,0 0-1,0 0 1,0 0 0,-1-1 0,1 1 0,-1-1-1,0 1 1,0-1 0,0 0 0,-1 0 0,1 0 0,-1-1-1,0 1 1,1-1 0,-1 0 0,0 0 0,-5 2 0,3-2 16,1-1 1,-2 0-1,1 0 1,0 0-1,0-1 1,0 0-1,0 0 1,0 0 0,0-1-1,0 0 1,0 0-1,-11-4 1,-143-57 637,10 2-485,-70-24-836,211 80 573,1 0 0,1-1 0,-1 0 0,0 0 0,1-1 0,-6-7 0,-23-16 33,22 18 24,3-3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46:05.7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1 771 1192,'5'-12'1308,"184"11"-451,210 3-482,-261 2-317,213 33 0,-293-28 62,100 2 0,58-14-47,58 1-318,-35 10 391,-178-9-54,117-17-1,-175 17-59,0 1 0,1-1 0,-1 0 0,0 0 0,0 0-1,1 0 1,-1 0 0,0-1 0,0 0 0,0 1 0,-1-1 0,1 0 0,0 0-1,-1-1 1,1 1 0,-1-1 0,3-3 0,-1-2 10,0 1 0,-1-1-1,0 0 1,0 0 0,-1 0 0,2-8 0,12-99 98,-9 53-108,2-72-141,-4 40 30,-5 88 62,1-1 0,-1 1 0,-1 0 0,1 0 0,-1 0 1,0 0-1,0-1 0,-1 1 0,1 1 0,-1-1 0,-1 0 0,1 0 0,-1 1 1,0-1-1,0 1 0,-7-8 0,3 6-41,0 0-1,0 1 1,-1-1 0,0 2 0,0-1-1,0 1 1,-1 0 0,0 1 0,-14-6 0,-39-10-111,-81-16 1,66 18 81,4 2-24,-98-8 0,-78 8-48,230 15 150,-47-2 24,0 3 0,1 2-1,-109 19 1,28 7-15,-243 58 64,371-80-78,-138 45-96,122-40 42,19-6 47,0 0 0,1 1 0,-15 8 0,6-1 36,1 1 0,-28 23 0,43-30-14,0-1 0,1 1 0,-1 1 0,1-1 0,1 1 0,0 0 0,0 0 0,0 1 0,1-1 0,-3 10 0,2-1-40,0 1 1,1-1 0,0 1-1,2 0 1,-1 23-1,3-29 42,2-1 0,-1 1 0,4 13-1,0-3 30,-3-13-23,1-1 0,0 0 0,0 0 0,1 0 0,0 0 0,0 0 1,1-1-1,0 1 0,1-1 0,-1-1 0,1 1 0,1-1 0,-1 0 0,1 0 0,0-1 0,0 0 1,16 8-1,7 3 29,1-2 1,1-1 0,41 11 0,-34-14 13,0-1 0,0-3 1,1 0-1,46-1 0,159-13 111,-195 5-58,-29 2-12,-1-1-1,0-1 1,0 0 0,21-8 0,-28 9-1445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46:06.9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1533 1 3096,'0'0'2203,"-12"9"-2235,-61 48-405,44-32 382,-1-2-1,-36 20 1,-16-3 48,-1-4 0,-90 26 1,31-11 21,75-26-38,-26 9-58,-126 65 1,-183 150-424,391-240 418,5-5-9,0 0-1,0 0 1,-1 0-1,-8 3 1,15-7 86,0 0 1,-1 1-1,1-1 0,0 0 1,0 0-1,-1 0 0,1 0 1,0 0-1,0 0 0,-1 0 1,1 0-1,0-1 0,-1 1 1,1 0-1,0 0 0,0 0 1,-1 0-1,1 0 0,0 0 1,0 0-1,-1-1 0,1 1 1,0 0-1,0 0 0,0 0 1,-1 0-1,1-1 0,0 1 1,0 0-1,0 0 0,0-1 1,0 1-1,-1 0 0,1 0 1,0-1-1,0 1 0,0 0 1,0 0-1,0-1 0,0 1 1,-2-15-106,9-129-17,-5 118 131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46:07.4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698 1 3096,'-4'8'1464,"-10"16"-1445,-2 0 1,0-1-1,-24 25 0,-114 143-354,85-101 302,-298 346-500,365-435 512,1 0 1,0 0-1,-1 0 1,1 1-1,0-1 0,0 0 1,0 1-1,0-1 1,0 1-1,0-1 1,1 1-1,-1-1 0,0 1 1,1 0-1,-1-1 1,1 1-1,-1 0 1,1 0-1,0-1 0,0 1 1,0 0-1,0 0 1,0-1-1,0 1 1,1 0-1,-1 0 0,1 2 1,1-1 15,0-1 0,1 1-1,-1-1 1,0 1 0,1-1 0,0 0 0,-1 0 0,1 0 0,0 0-1,0 0 1,0-1 0,0 1 0,5 0 0,30 11 113,1-2 0,1-1 0,-1-2 0,56 3 0,27 6 120,-77-9-198,0-1-1,53 0 1,-97-7-57,0 0-1,0 0 1,0 0 0,0 0-1,0 0 1,0 0 0,-1 0-1,1 0 1,0 1 0,0-1-1,0 0 1,0 0 0,0 1-1,-1-1 1,1 0-1,0 1 1,0-1 0,-1 1-1,1-1 1,0 1 0,0 0-1,-1-1 1,1 1 0,-1-1-1,1 1 1,-1 0 0,1 0-1,-1-1 1,1 1-1,0 1 1,-1 1-10,0 0-1,0 0 1,1 0-1,-2 0 1,1-1-1,0 1 1,-1 0-1,-1 4 1,-18 48 21,14-38 16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47:25.5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445 33 3112,'-25'-8'361,"-1"1"1,0 1-1,0 1 0,0 2 1,-38-1-1,55 5-412,0 0 0,0 0 0,0 1 0,0 0 0,1 0 1,-1 1-1,1 0 0,-1 0 0,1 1 0,0 0 0,0 1 0,1 0 0,-1 0 0,1 1 1,0 0-1,1 0 0,-9 9 0,5-3-42,1 0 1,0 0-1,1 1 0,0 1 1,1-1-1,0 1 0,1 0 1,1 1-1,-6 24 0,4-3-14,2 0-1,1 0 0,2 72 1,4-79 51,0-1 0,3 0 0,0 0 0,1 0 1,18 44-1,-16-55 33,0-1-1,2 0 1,0-1-1,1 0 1,0 0 0,1-1-1,1-1 1,0 0-1,1 0 1,0-2 0,1 0-1,0 0 1,20 9 0,3 0-31,1-1 1,1-3-1,1-1 1,68 15-1,-52-19 109,1-2-1,0-3 1,0-3 0,0-2-1,110-12 1,284-75 334,-450 86-388,58-14 81,0-3 1,-1-2 0,90-43-1,-139 58-47,-1-1 0,0-1 1,-1 1-1,0-1 0,1-1 0,-2 0 0,1 0 0,-1 0 0,0-1 1,-1 0-1,0 0 0,0-1 0,-1 0 0,0 0 0,0 0 0,-1 0 0,0-1 1,-1 0-1,0 0 0,0 0 0,-1 0 0,1-13 0,1-5 5,-2-1-1,0 0 0,-2 1 1,-4-30-1,3 49-36,0 1 0,-1-1 0,0 1-1,0 0 1,-1 0 0,0 0 0,0 0 0,-1 0 0,0 1-1,0-1 1,-1 1 0,0 0 0,0 1 0,-1-1 0,1 1-1,-2 0 1,1 0 0,-10-6 0,-6 0 6,1 0 1,-2 2-1,1 1 0,-29-8 1,-98-19 0,130 32-6,-82-15 14,-139-7 0,-89 20 14,277 8-21,0 2 0,1 3 0,0 2 0,-66 20 0,75-17-27,-7 2-24,1 1 0,0 3 0,-52 28 0,96-44 4,0 1 1,-1-1 0,1 1-1,1 1 1,-1-1 0,0 0-1,1 1 1,0 0-1,0 0 1,0 0 0,0 0-1,0 0 1,-2 6-1,5-8 9,-1 1-1,0-1 1,0 1-1,1-1 1,0 1 0,-1-1-1,1 1 1,0 0-1,0-1 1,0 1-1,1-1 1,-1 1-1,1 0 1,-1-1-1,1 1 1,0-1-1,0 1 1,0-1-1,0 0 1,1 0-1,-1 1 1,0-1-1,1 0 1,0 0 0,-1 0-1,3 2 1,11 9-18,1-1 0,1 0 1,0-1-1,0 0 0,25 10 1,5 3 37,-22-9 7,32 22 0,-51-31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47:28.3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561 1 2472,'-5'0'115,"0"2"0,1-1 0,-1 0 0,0 1 0,0 0 0,1 0 0,-1 1 0,1-1 0,0 1 0,-1 0 0,1 0 0,-5 5 0,-16 11-98,-10-1 77,0-1 1,-57 19-1,55-23 149,0 2 1,-53 29-1,79-37-153,7-6-75,1 1-1,-1 0 0,1 1 0,0-1 0,-1 1 1,1-1-1,0 1 0,0 0 0,1 0 0,-1 0 0,1 1 1,-4 4-1,-11 33 92,14-33-59,0 0 0,0 0 0,-1 0 0,0 0 0,-1 0 0,-6 8-1,10-15-14,1 2-138,-32-62-478,24 43 584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47:28.7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266 1 2744,'-2'2'181,"0"1"0,0 0 1,1 0-1,-1 0 0,1 0 1,0 1-1,-2 5 0,-3 8 42,-12 31-435,-25 98-1,18-51 20,-57 160-307,18-61 354,62-188 140,-1 2-18,1 1 0,0-1-1,-2 15 1,4-21 17,0 0-1,0-1 1,0 1 0,0 0 0,0 0-1,0 0 1,1 0 0,-1-1 0,1 1-1,-1 0 1,1 0 0,-1-1 0,1 1-1,0 0 1,0-1 0,0 1 0,0-1-1,0 1 1,0-1 0,1 1 0,-1-1-1,0 0 1,3 2 0,1 0 0,1-1 0,-1 1 0,1-1 0,0 0 0,0 0 1,0 0-1,0-1 0,0 0 0,9 0 0,60-2 22,-62 1-13,80-9-114,134-31-1,-178 30-91,-48 10 201,0 0 1,-1-1 0,1 1 0,0 0 0,0 0 0,0 0 0,0 0-1,0 0 1,0 0 0,-1 0 0,1 0 0,0 0 0,0 0-1,0 1 1,0-1 0,0 0 0,-1 0 0,1 1 0,0-1 0,0 1-1,-1-1 1,1 1 0,0-1 0,0 1 0,-1-1 0,1 1 0,-1 0-1,1-1 1,0 1 0,0 1 0,3 5 2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47:29.2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613 1 3032,'-3'4'231,"0"1"1,0-1-1,0 0 1,-1 0-1,1 0 1,-1 0-1,-7 5 1,-3 4-15,-16 17-291,1 2 0,-30 43 0,-43 79-400,43-63 256,-111 145-126,104-149 370,16-29 172,58-65-163,1 1 0,-1 0 0,11-5 0,-7 3 1,-8 5-61,1-1 1,0 1 0,1 0 0,-1 1 0,0-1 0,1 1 0,0 0 0,-1 0 0,1 1 0,0 0 0,0 0 0,0 0 0,0 1 0,0-1-1,-1 2 1,1-1 0,0 1 0,12 2 0,1 4-164,1 2-1,25 15 1,4 2-184,31 11 140,-74-34 232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47:29.6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 0 2520,'0'9'1059,"-5"660"-929,4-647-200,1-5 47,-1 0 1,2 0-1,0-1 0,1 1 0,1 0 1,9 30-1,-12-45 27,1-1 0,-1 1 0,1-1 1,0 0-1,0 1 0,0-1 0,-1 0 0,1 1 0,1-1 0,-1 0 1,0 0-1,0 0 0,0 0 0,0 0 0,1 0 0,-1 0 1,1-1-1,-1 1 0,0 0 0,1-1 0,1 1 0,0-1 11,-1 1-1,0-1 1,1-1-1,-1 1 0,0 0 1,1 0-1,-1-1 1,0 1-1,0-1 1,1 0-1,-1 0 0,4-2 1,2-2-70,1 0 0,-1-1 0,0 0 0,-1-1 0,11-10 0,-144 151-1014,104-111 1069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47:29.9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0 271 1496,'0'0'245,"4"-2"406,89-88-350,-60 62-128,80-61 229,-99 80-361,0 0 0,1 0 0,0 2 0,1 0 1,0 1-1,20-6 0,-32 11-37,-1 1 0,1-1 0,-1 1 0,0 0 1,1 0-1,-1 0 0,1 1 0,-1-1 0,0 1 0,1 0 0,-1-1 1,0 2-1,1-1 0,-1 0 0,0 1 0,0-1 0,0 1 0,0 0 1,0 0-1,-1 0 0,1 0 0,-1 1 0,1-1 0,2 5 0,3 3 10,-1 0-1,0 0 0,-1 1 0,0 1 0,6 17 1,48 145 83,38 184 0,-72-247-395,16 180-1,-38-266-127,-1-56 144,-27-304-17,22 317 298,-4-29 1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47:30.5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82 78 3128,'11'-6'2161,"157"-54"-3063,-156 55 853,-8 4-2,0 0-1,0 0 1,0 0 0,0 0 0,7 0 0,-8 12-241,-2 9 238,-1 1 1,-1-1-1,-1 0 1,-9 40-1,1-21 81,-24 58 0,-28 38-17,7-17-33,-65 192-144,111-290 220,6-14 45,5-13 33,11-31 68,-9 23-139,1 1 0,0-1 0,1 1 0,1 0 0,0 1-1,12-18 1,-18 30-61,-1 0 0,1 1-1,0-1 1,-1 0-1,1 1 1,-1-1 0,1 1-1,0-1 1,0 1 0,-1-1-1,1 1 1,0-1 0,0 1-1,0 0 1,-1-1 0,1 1-1,0 0 1,0 0 0,0 0-1,0 0 1,0 0 0,-1 0-1,1 0 1,0 0 0,0 0-1,0 0 1,0 0 0,0 0-1,-1 1 1,1-1 0,0 0-1,1 1 1,2 2-15,0 0 0,0 0 0,0 0 0,-1 0 0,5 5 0,6 7-33,8 5-35,22 26 0,19 18-71,56 44-854,-110-100 895,-12-10 7,-17-15-4,10 9 111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47:30.9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1 207 2792,'8'-4'1348,"12"-1"-1212,0 1-1,1 0 1,-1 2 0,27 0-1,-14 0-144,25 0-175,-30 2-198,42-5 1,-62 4 312,0-1-1,-1 1 1,1-2 0,0 1 0,-1-1 0,0 0 0,0 0 0,0-1-1,0 0 1,7-6 0,2-6 49,0-1 0,-1 0-1,0-1 1,18-31 0,-21 26 20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47:31.2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2520,'0'0'579,"0"8"517,24 636-927,64-4-893,-64-512-9,-23-124 688,0 1 1,1-1-1,-1 0 1,1 0-1,-1 0 1,5 6-1,-6-10 42,0 0-1,1 1 0,-1-1 0,0 0 1,0 1-1,1-1 0,-1 0 0,0 0 1,1 1-1,-1-1 0,0 0 0,1 0 1,-1 1-1,0-1 0,1 0 0,-1 0 1,1 0-1,-1 0 0,0 0 0,1 0 1,-1 1-1,1-1 0,-1 0 0,0 0 1,1 0-1,0 0 0,0-1 2,-1 1 0,1-1-1,0 0 1,0 1 0,-1-1 0,1 0-1,0 1 1,-1-1 0,1 0 0,0 0-1,-1 1 1,1-1 0,-1 0 0,1 0-1,-1 0 1,1-1 0,15-51 2,-10 27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47:31.6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2760,'0'10'1312,"21"950"-694,-15-792-527,20 619 253,-9-607-396,-12-139-124,0-18-203,-5-22 360,0 0-1,1-1 1,-1 1 0,0 0 0,1 0-1,-1-1 1,1 1 0,-1 0 0,1-1-1,-1 1 1,1-1 0,-1 1 0,1-1-1,-1 1 1,1-1 0,0 1 0,-1-1-1,1 1 1,0-1 0,0 0 0,-1 1-1,1-1 1,1 1 0,11-5-141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47:32.7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 1 3288,'0'0'832,"0"9"837,-11 336-1808,1 1 87,6-330-649,1-15-150,2-11 582,1-31 260,0 30 9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47:33.3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1229 1140 1944,'-6'1'173,"0"0"1,0 0-1,-1 1 1,2 0-1,-1 0 1,-9 4-1,-13 5-226,-16 0 35,-1-1 0,0-2 0,0-2-1,-53-1 1,-182-19 432,239 9-351,-1-1 1,1-2-1,1-3 1,-42-15-1,62 19-31,1-2-1,-1 0 0,2-1 1,-1-1-1,1-1 1,1-1-1,0 0 1,1-1-1,-26-29 1,23 18 36,2 1 0,0-2-1,2 0 1,-20-46 0,27 54-45,2 0-1,0 0 1,1 0 0,1 0-1,1-1 1,0 0-1,1 0 1,2-32 0,1 41-17,1 0 1,0 0 0,0 1 0,1-1-1,1 1 1,0-1 0,0 1 0,0 0-1,1 1 1,11-16 0,5-1 30,46-45-1,-48 52-29,17-17-9,1 2-1,2 1 1,1 2 0,56-33-1,-29 29-9,1 3-1,1 2 1,1 4 0,1 3-1,2 3 1,85-11 0,-122 25-11,0 2 1,0 2 0,0 1 0,37 6 0,-54-4 8,0 2 1,0 0-1,0 2 0,-1 0 0,0 1 0,0 0 0,0 2 1,30 19-1,-29-14 1,0 1-1,-1 1 1,-1 1 0,0 1 0,-1 0-1,-1 1 1,-1 0 0,0 2 0,-2-1-1,17 38 1,-15-23 44,-2 1-1,-1 0 1,-1 0-1,-2 1 1,-2 0-1,2 50 1,-8 218 273,-1-281-281,-2 1-1,0 0 1,-8 27 0,8-43-14,0 0 0,-1 0 0,0 0 0,0-1 0,-1 1 0,0-1 0,0 0 0,-1 0 0,0-1 0,-12 12 1,-6 1-13,-1-1 0,-1-2 1,0 0-1,-1-2 0,0-1 1,-1-1-1,-1-1 0,0-2 1,-1-1-1,0-1 0,-50 7 1,65-14-78,1 0 0,-1 0 1,1-2-1,0 0 1,-20-3-1,30 3 49,-1 0 1,1 0-1,-1 0 0,1-1 0,-1 0 0,1 0 1,0 0-1,0 0 0,0 0 0,0-1 0,1 0 1,-1 0-1,1 0 0,-1 0 0,1 0 0,0-1 1,0 0-1,1 1 0,-5-9 0,3 2 28,2 1-1,-1-1 0,1 0 1,1 0-1,0 0 0,0 0 1,1-17-1,0 27 4,0-8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47:34.1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90 2744,'0'0'1953,"9"-3"-1769,27-10-188,1 2 0,57-11 0,79-3 36,-146 22-42,8-2-21,1 1 0,0 2 1,0 1-1,47 5 0,-78-3 13,0 0-1,-1 0 1,1 1-1,0-1 1,-1 1-1,0 0 1,1 1-1,-1-1 0,0 0 1,0 1-1,0 0 1,0 0-1,-1 0 1,1 1-1,-1-1 1,5 8-1,-6-9 11,-1 1 0,1 0 1,-1-1-1,0 1 0,0 0 0,0 0 0,0 0 0,-1 0 0,1 0 0,-1 0 0,0 0 1,1 0-1,-1 0 0,-1 0 0,1 1 0,0-1 0,-1 0 0,0 0 0,1 0 0,-1-1 0,0 1 1,-1 0-1,1 0 0,0 0 0,-1-1 0,0 1 0,-2 2 0,-7 8-14,-1-1 1,-1 0-1,0-1 0,0 0 1,-24 14-1,12-8-9,-30 21-29,-135 104 37,8 7 112,129-106 102,37-32-15,19-16 9,26-21-59,-15 15-105,2 2 1,-1 0-1,1 0 1,0 2-1,26-9 1,89-19 105,-126 34-123,206-39 235,-174 35-191,-1 3 1,1 0-1,68 8 0,-103-6-71,1 1-1,-1-1 1,1 1 0,-1 0 0,0 0-1,1 0 1,-1 0 0,0 0 0,0 0-1,0 1 1,0-1 0,0 1 0,0-1-1,0 1 1,0 0 0,0 0 0,-1-1-1,1 1 1,-1 1 0,0-1 0,1 0-1,-1 0 1,1 4 0,-1-3-74,0 1 0,0-1 0,0 1 0,0-1 0,-1 1 0,0 0 0,1-1 0,-1 1 0,-1 0 0,1 0 0,-1-1 0,1 1 0,-1-1 0,-2 8 0,2-9 72,-1 0 0,1 1 0,-1-1 0,0 0 0,1 0 0,-1 0 0,0 0 0,0 0 0,0 0 0,-3 1 0,0 0 25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47:34.8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1948 1197 2456,'-10'1'1113,"-64"16"-580,-52 9-647,-448 11 571,437-39-389,-1-7 1,-153-29 0,245 30-41,0-3 1,1-1 0,1-3 0,0-1 0,-54-29 0,80 35-7,0-1 0,0-1 0,1 0 0,1-1 0,0-1 0,1 0 0,0-1 0,2-1 0,-1 0 0,2-1 0,0 0 0,1-1 0,-15-35 0,15 26 62,1-1-1,1-1 1,2 1 0,-7-47 0,13 62-66,0-1 1,1 1-1,0-1 1,1 1-1,1 0 0,0-1 1,1 1-1,0 0 1,1 0-1,0 0 1,1 1-1,10-19 0,3 3-36,0 1 0,2 1 0,36-38 0,82-58-52,-107 98 51,2 1 0,0 2 1,2 1-1,0 2 0,1 1 1,1 2-1,0 1 0,75-16 1,8 9-31,144-8 1,128 20 81,-323 11-41,0 3-1,-1 2 1,129 33 0,-120-21-25,71 21-8,-114-29 28,-1 1-1,42 22 1,-60-25 3,0 0 1,0 0-1,-1 2 1,0 0-1,-1 0 1,16 18-1,-21-18-2,0-1 0,0 1 0,-1 1 0,0-1 0,-1 1 0,0 1 0,-1-1 0,-1 1 0,5 16 1,-6-16 0,-1 0 1,0 1 0,0-1 0,-1 0 0,-1 0 0,-3 27 0,1-30 5,0 0 0,-1 0 0,0-1-1,-1 1 1,0-1 0,0 0 0,-1 0-1,0 0 1,-1 0 0,-7 7 0,-84 94-7,36-44 26,-23 30 19,-220 229 4,239-262-55,15-14-102,-2-2-1,-59 41 1,104-83 86,-28 17-110,33-21 122,0 0 0,0 0 0,1 0 0,-1-1 0,0 1 0,0 0 0,0-1 0,0 0-1,0 1 1,0-1 0,0 0 0,0 0 0,0 0 0,0 0 0,-3-1 0,4 1 8,1-1-1,-1 1 1,0-1 0,1 1-1,-1-1 1,1 1 0,-1-1-1,1 0 1,-1 1-1,1-1 1,-1 0 0,1 1-1,-1-1 1,1 0-1,0 0 1,0 1 0,-1-1-1,1 0 1,0 0 0,0 1-1,0-1 1,0 0-1,0 0 1,0 0 0,0 1-1,0-1 1,0-1 0,1-6-32,0 1 0,1-1 0,0 1 0,0-1 0,0 1 0,1 0 0,0 0 0,1 1 0,-1-1 0,10-12 0,5-4 12,30-31 0,-33 39 24,45-49 7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47:35.7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91 3640,'0'0'1885,"12"-10"-1050,12-1-852,0 0 0,1 2-1,0 0 1,1 2 0,47-7 0,135-2-89,-159 14 40,-48 2 66,95-2-142,-83 3 99,0 0 0,0 1-1,0 0 1,0 1 0,15 6 0,-24-8 25,0 1 0,-1-1 0,1 1 0,-1 0 0,1 1 0,-1-1 0,0 1 0,1-1 0,-2 1 0,1 0 0,0 0 0,0 0 0,-1 0 0,0 1 0,3 3 0,-3-1-6,1 0 0,-1 0 1,-1-1-1,1 1 0,-1 0 0,0 0 0,0 1 1,-1-1-1,0 7 0,-1 6-43,-2 1-1,0-1 1,-1 0-1,-1 0 1,-9 23-1,8-24 58,-1-1 1,-1 1-1,-1-2 0,0 1 0,-1-2 1,-1 1-1,0-1 0,-1-1 0,-1 0 1,0 0-1,-1-2 0,0 1 0,-1-2 1,0 0-1,-1-1 0,0 0 0,-1-2 1,-28 12-1,-4-5-134,-1-1 0,-72 9 0,101-18 144,21-5-1,-1 0 0,2 1 0,-1-1 0,0 0-1,0 0 1,0 0 0,0 0 0,0 0 0,0 1-1,0-1 1,0 0 0,0 0 0,0 0 0,0 0-1,0 0 1,0 1 0,0-1 0,0 0 0,1 0-1,-1 0 1,0 0 0,0 0 0,0 0 0,0 0 0,0 0-1,0 1 1,1-1 0,-1 0 0,0 0 0,0 0-1,0 0 1,0 0 0,0 0 0,1 0 0,-1 0-1,0 0 1,0 0 0,0 0 0,0 0 0,1 0-1,-1 0 1,0 0 0,0 0 0,0 0 0,0 0 0,0 0-1,1 0 1,-1 0 0,0-1 0,0 1 0,0 0-1,44 3-231,-35-3 165,87 3-399,57 2 467,-121-1 102,0 0-1,54 15 1,-80-17-108,-1 0 0,0 0 1,1 0-1,-1 0 1,0 1-1,0 0 1,-1 0-1,1 0 1,-1 0-1,1 1 1,-1 0-1,4 5 1,-6-6 8,0 0 1,0 0 0,0 0-1,-1 0 1,1 0 0,-1 1-1,0-1 1,0 0 0,0 1-1,-1-1 1,1 1 0,-1-1-1,0 1 1,0-1 0,0 1-1,0-1 1,-1 1 0,1-1 0,-1 1-1,-1 2 1,-1 7 55,-2-1 1,1 0-1,-1 0 0,-1-1 1,0 0-1,-1 0 0,0 0 1,0-1-1,-11 11 0,6-9 4,0-1 0,0 0-1,-1-1 1,-1-1 0,0 0-1,-27 13 1,12-9 0,0-1 0,-2-1 0,1-2 0,-38 7 0,52-14-73,0 1 0,-1-2 0,0 0 0,1-1 0,-1-1 0,1-1 0,-1 0 0,1-1 0,-31-9 0,39 8-46,-1 0 1,0 0-1,1-1 1,0 0-1,0-1 1,0 0-1,1 0 1,-1-1-1,2 0 1,-1 0 0,1 0-1,0-1 1,0 0-1,1 0 1,0 0-1,-3-10 1,-1-3 63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30T14:47:36.3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2267 1833 2280,'-109'7'1325,"24"0"-1537,-610-6 716,576-10-458,-148-31 0,212 27-31,0-1-1,1-3 1,1-2 0,0-2-1,-53-32 1,20-1 64,-94-79-1,30 21 75,132 99-130,-6-3 62,1-1 1,-29-28-1,45 38-51,0-1 0,0-1 0,1 1 0,0-1 0,0 0 0,1 0 0,1-1 0,-1 0 0,-5-20 1,3-4 12,2-1 1,1 0 0,1 0 0,3 0-1,3-39 1,-2 46-33,2 0-1,1 0 0,1 1 1,2-1-1,11-32 1,-9 39-16,0 1 0,2 1 0,0 0 0,1 0 1,1 1-1,0 0 0,24-22 0,197-189-122,-228 223 118,24-23-22,1 1-1,2 1 1,0 2-1,2 2 1,1 1 0,54-26-1,-32 27 12,1 2 0,0 3 0,1 2 0,0 3 0,77-5 0,309 8 133,-433 9-110,92 1 66,166 25 0,-228-20-72,0 3 0,0 1 0,-1 3 0,-1 1-1,0 2 1,57 33 0,-33-6-32,-2 3-1,70 67 1,-103-87 15,17 14-14,94 92-99,-126-116 105,0 0-1,-2 1 0,0 1 1,-1 0-1,-1 1 0,14 33 1,-15-19-7,0 1-1,-2-1 1,-2 1 0,-1 1 0,-2-1-1,-2 57 1,-1-76 29,-1 0-1,0-1 1,-1 1-1,-1-1 1,-1 1-1,0-1 1,-1 0-1,0 0 1,-1-1-1,-1 0 1,0 0-1,-1 0 1,-18 22 0,-18 13 77,-2-1 1,-52 41-1,70-65-32,-27 23 121,-97 66 1,117-92-110,0-2 1,-1-1 0,0-1 0,-62 18 0,-20-5 16,-194 23 1,-122-15-395,375-34 217,-103-8 1,137 2 88,-1-2 1,1-1-1,0-1 0,1-1 0,-1-1 1,-32-16-1,47 17 16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1T05:09:20.7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654 1314 1128,'-9'0'55,"1"0"1,-1-1-1,1 0 0,-1-1 1,1 0-1,0 0 0,-1 0 0,-12-7 1,8 2 22,1-1 1,0 0-1,0 0 1,-15-16 0,-15-14 89,1-2 1,2-2 0,3-1 0,1-2 0,2-2 0,2 0-1,-38-80 1,-24-97 149,75 173-76,2-1 0,-14-80 0,28 118-234,0 0-1,1 0 1,1 0-1,0 0 1,1 0 0,0 0-1,1 0 1,1 0-1,0 1 1,1-1 0,1 1-1,0 0 1,0 0-1,1 0 1,1 1-1,0 0 1,1 0 0,0 1-1,1 0 1,0 0-1,1 1 1,0 0-1,1 1 1,12-9 0,-15 14-50,0-1 0,0 1 1,0 1-1,1 0 1,0 0-1,0 1 1,-1 0-1,1 0 1,0 1-1,1 0 1,-1 1-1,0 0 1,0 0-1,0 1 0,0 0 1,16 4-1,0 2-48,-1 1-1,1 2 0,-1 0 0,37 22 1,-33-15 59,-1 2 0,-1 1 0,0 1 1,-2 1-1,0 1 0,-2 1 0,39 53 0,-5 9 22,54 111 0,0 1 7,-105-192 8,0 1 0,-1 0 1,0 1-1,-1-1 0,0 1 0,0-1 1,3 13-1,-6-15 12,0-1 0,0 1 0,0-1 0,-1 1 0,0-1 0,0 0 0,0 0 1,0 1-1,-1-1 0,1 0 0,-1 0 0,0 0 0,0 0 0,-5 5 0,-80 142 274,-35 53-437,105-181 48,-1 0 1,-1-1 0,-1-1-1,-1-1 1,-1 0-1,0-2 1,-2-1-1,-36 21 1,-60 32-64,94-55 160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1T05:09:21.2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2090 0 3240,'-2'3'115,"0"-1"0,0 0 0,0 1 1,1-1-1,-1 1 0,1 0 0,-1-1 0,1 1 0,0 0 1,-1 4-1,-4 12 167,-42 83-215,-99 159 1,98-181-88,-70 120-173,-45 77-3,-279 416-119,250-418 231,26-45 64,20-55 48,-18-14 40,-7 6-25,145-135-51,20-24-21,0 1 0,0-1 0,-1 0 1,0 0-1,0-1 0,0 0 0,-1 0 1,-11 5-1,19-12 15,-1 1 1,1 0-1,-1-1 0,0 0 1,1 1-1,-1-1 1,0 0-1,1 0 0,-1 0 1,0 0-1,1 0 1,-1 0-1,0 0 0,1-1 1,-1 1-1,0-1 1,1 1-1,-1-1 0,1 0 1,-1 1-1,1-1 1,-1 0-1,1 0 0,0 0 1,-1 0-1,1 0 1,0 0-1,0-1 0,-1 0 1,-3-5-32,0 1 1,1-1 0,0 0-1,1 0 1,-5-12-1,-8-30-30,2-1-1,-10-71 1,11 22 72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1T05:09:21.6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131 0 2616,'-2'47'978,"-12"72"1,6-56-867,-28 210-132,-31 365-590,65-609 584,1-16 20,0 1-1,1-1 1,1 1-1,0-1 1,3 15 0,-3-25 15,-1-1 0,1 0 1,0 0-1,0 0 1,0 1-1,0-1 1,1 0-1,-1 0 1,0-1-1,1 1 1,-1 0-1,1 0 1,0-1-1,0 1 0,0-1 1,-1 1-1,1-1 1,0 0-1,4 2 1,2 0 29,-1-1 0,0 0 0,1 0 1,14 1-1,23 1 66,0-2 1,0-2-1,49-7 0,133-28 106,-142 18-188,-1-4 0,96-38 0,-131 40-83,-1-3-1,-1-2 1,-2-1 0,76-57 0,-40 16-80,84-89 0,-154 143 143,-5 6-3,0 0 1,-1 0 0,0 0 0,0 0 0,5-11 0,-8 12-1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1T05:09:22.6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24 1176,'5'0'128,"12"-9"0,-4-5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1:58:53.883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0,'0'0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1:58:55.656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10 10,'-4'-4,"-1"-1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6:46:08.434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3252 0,'-57'86,"-127"181,-537 578,-56-50,297-327,-25-33,427-374,-3-4,-2-3,-107 51,182-101,0 0,-1 0,0 0,0 0,0-1,0 0,-1-1,-11 1,21-3,0 0,0 0,0 0,-1 0,1 0,0 0,0 0,0 0,0 0,-1 0,1 0,0 0,0 0,0 0,0 0,0 0,0 0,-1 0,1-1,0 1,0 0,0 0,0 0,0 0,0 0,0 0,0 0,0-1,-1 1,1 0,0 0,0 0,0 0,0 0,0-1,0 1,0 0,0 0,0 0,0 0,0-1,0 1,7-10,6-3,0 1,0 0,29-17,54-28,-76 46,471-215,-275 135,-172 71,-14 4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6:46:09.347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1,'2'1,"0"0,0 0,-1 0,1 1,-1-1,1 1,-1-1,1 1,-1-1,0 1,0 0,0 0,0-1,1 4,1 1,91 178,-31-53,-2-15,239 437,-288-530,-8-14,1 0,1 0,-1 0,1-1,1 1,10 10,-11-17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6:46:10.091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0,'27'190,"-7"-5,35 348,110 1227,-162-1707,22 262,-11-66,-13-205,-11-94,4 25,-61-251,45 178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6:46:10.523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0 491,'3'0,"4"0,59-23,44-20,37-17,12-9,-5 0,-21 4,-21 9,-29 12,-26 11,-26 10,-27 18,-20 16,-10 9,-6 4,-4 0,4-3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6:46:11.282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0 467,'2'2,"3"-6,-1 1,107-81,4 5,4 5,181-83,-274 144,-4 2,0 1,1 1,0 1,31-7,-53 14,0 1,0 0,1 0,-1 0,0-1,0 1,1 0,-1 0,0 1,1-1,-1 0,0 0,0 1,0-1,1 1,-1-1,0 1,0-1,0 1,2 1,-1 0,-1 0,0 0,1 1,-1-1,0 0,0 1,0-1,-1 0,1 1,-1-1,1 4,4 35,-3-1,-3 61,1-89,-35 542,14-288,-3 28,22-271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6:46:12.284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31 9,'5'7,"1"1,0-2,0 1,1-1,-1 0,2 0,-1-1,0 1,10 3,-13-6,31 17,2-1,0-1,1-2,1-2,0-1,1-2,51 6,-19-7,1-4,0-3,91-7,-92-2,140-30,-177 27,0-2,0-1,-1-2,0-1,55-34,-84 46,1 0,-1-1,-1 1,1-1,0 0,-1-1,0 1,0-1,0 1,5-10,-9 14,0-1,1 1,-1-1,0 1,0 0,1-1,-1 1,0-1,0 1,0-1,0 1,0-1,0 1,0 0,0-1,0 1,0-1,0 1,0-1,0 1,0-1,0 1,-1-1,1 1,0 0,0-1,0 1,-1-1,1 1,0 0,0-1,-1 1,0-1,0 1,0 0,0 0,0-1,0 1,0 0,0 0,0 0,0 1,-1-1,1 0,0 0,0 1,0-1,0 0,0 1,0-1,-1 2,-15 8,0 2,0 0,1 1,-26 28,29-29,-365 373,169-169,-249 284,418-445,2 2,3 1,2 2,3 1,3 2,-23 77,48-134,-3 8,7-18,9-23,16-39,-16 33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6:46:12.856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1,'3'2,"4"11,9 17,11 12,4 5,5 6,0 0,4 0,3-4,-4-6,-5-9,-6-4,-5-3,-3-5,-2-5,-4-5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6:46:13.414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0,'1'0,"0"1,0-1,0 0,0 0,0 1,0-1,0 0,0 1,0-1,0 1,-1-1,1 1,1 0,6 5,44 21,1-2,1-3,1-2,1-2,0-3,98 14,-11-13,223-4,-336-12,-4 0,0 0,-1-2,44-8,-68 10,1-1,-1 1,0 0,1-1,-1 1,1-1,-1 0,0 1,1-1,-1 0,0 0,0 0,0 0,1 0,-1 0,0 0,0 0,0-2,0 2,-1 0,0 0,0 0,1 0,-1 0,0 0,0 0,0 0,0 0,0 0,0 0,-1 0,1 0,0 0,0 0,-1 0,1 0,-1 0,0-1,-2-2,0 0,0 0,0 0,0 1,-1 0,1 0,-1 0,0 0,0 0,-6-2,-6-2,0 1,0 1,0 0,-21-2,-16-1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6:46:13.937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69 1,'-3'7,"-3"21,-4 53,6-38,-10 131,-18 709,37 4,-4-827,40 793,-38-827,-1-3,0 0,2 0,1 0,13 38,-16-57,0-1,0 1,0-1,1 0,-1 1,1-1,0-1,0 1,0 0,5 3,-5-4,1 1,-1-1,0 1,0 0,0 0,0 0,-1 1,5 6,0 7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6:46:15.037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121 0,'-9'20,"2"1,0-1,1 1,1 0,1 1,1-1,-1 28,1-15,-22 427,25 6,2-259,-27 970,1-250,26-547,31-2,-31-364,2 16,12 39,-14-61,1 0,1 0,-1-1,1 1,1-1,0 0,0-1,11 13,-4-11,-11-9,-1-1,0 1,1-1,-1 1,0-1,1 1,-1-1,0 1,0-1,0 1,0-1,1 0,-1 1,0-1,0 1,0-1,0 0,0 1,0-1,-1 1,1-1,0 0,0 1,0-1,-1 1,1-2,-8-29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7:25:06.491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1,'0'0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7:25:09.079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25 1,'-3'0,"-7"0,-1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7:25:22.741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0 437,'13'0,"0"1,0 1,-1 0,1 1,-1 0,18 7,19 6,49 7,114 12,106-5,-192-22,234-14,-161-31,-22 3,-140 28,-1-2,50-17,30-7,-110 31,0 0,1-1,-1 0,0 0,0 0,0-1,7-5,-10 6,0 0,-1 0,0 0,1-1,-1 1,0-1,0 0,-1 1,1-1,0 0,-1 0,0 0,1 0,-1-1,-1 1,2-4,1-13,0 0,-1 0,-2 0,0-1,-1 1,0 0,-2 0,-8-32,8 45,1 0,-1 0,0 0,-1 1,1-1,-1 1,-1 0,1 0,-1 0,0 1,0 0,-1 0,1 0,-8-4,3 3,0 1,0 0,0 1,0 0,-1 1,0 0,0 0,-21-1,-74-2,-173 12,208 2,-1 4,2 2,-76 27,114-32,18-4,1 1,-1-1,-11 9,-18 7,-16 4,-2-4,-1-2,-94 17,129-33,-35-1,15-1,43 0,-1 0,1 0,0 0,0 0,0 1,0-1,0 1,0 0,0 0,1 1,-1-1,1 1,0-1,-1 1,1 0,0 1,1-1,-1 0,1 1,-1 0,1-1,0 1,-1 4,-1 0,1 0,0 0,1-1,0 1,0 1,1-1,0 0,0 0,1 1,0-1,2 12,0-15,-1 1,1-1,0 0,1 0,-1-1,1 1,0 0,0-1,0 0,1 1,-1-1,1-1,0 1,0 0,1-1,-1 0,1 0,4 2,11 5,0-1,0 0,22 5,-21-9,1-1,-1-1,1-1,0-1,35-2,-15 0,18-3,-37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7:25:24.079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430 0,'-9'12,"-14"13,-7 10,-3 2,-6 7,2-1,-2 1,2-5,6-5,4-3,1-1,2 0,3-2,1-5,1-13,5-8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7:25:24.799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0,'15'6,"19"17,16 13,7 9,10 8,-5 2,0 2,-5-4,-4-4,-5-7,-8-7,-7-7,-7-6,-2 0,-4-15,-7-13,-5-10,-4-3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7:25:25.81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460 0,'-5'3,"-12"10,-5 8,-13 15,-13 13,-7 8,1-1,-3 2,2 0,9-7,8-12,11-13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7:25:26.615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1,'18'8,"17"10,14 4,8 4,12 6,-3 1,-4-2,-1-1,-5-5,-3-2,-8-1,-9-4,-10-6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7:25:27.394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500 1,'-2'3,"-8"18,-7 15,-4 7,-8 10,0 3,-9 12,1 3,-6 10,-7 11,-1 0,3-8,3-7,6-15,14-25,12-25,10-13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7:25:27.891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1,'6'0,"11"9,19 23,13 15,4 5,5 6,-5-4,-9-9,-8-9,-8-10,-6-16,-6-9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7:25:28.344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1,'6'8,"8"16,4 25,5 29,7 30,-1 12,-6 2,-4-10,-4-16,-6-19,-4-15,-3-17,-1-12,-2-12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7:25:28.794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67,'3'-3,"12"-4,7 0,17 0,14-1,9 1,3 1,-6-1,-5 1,-9 1,-12 2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7:25:29.472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63,'43'-3,"0"-1,43-10,-14 2,120-15,-186 26,1 0,-1 0,1 1,-1 0,1 1,0 0,-1 0,1 0,6 3,-8-3,-1 2,0-1,0 0,-1 1,1 0,0 0,-1 0,0 0,0 0,0 1,0-1,0 1,3 7,3 5,-1 1,-1 0,0 1,-2 0,0 0,5 34,2 113,-12-163,-4 395,5-461,-10-75,2 82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7:25:30.636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1,'22'1,"-1"2,1 1,-1 1,0 0,40 17,-13-5,84 31,70 22,-176-64,-1-1,1-1,0-1,0-1,0-2,0 0,41-7,-59 6,-1-1,1-1,-1 1,0-1,0 0,0-1,0 0,-1 0,1 0,-1-1,5-5,-8 8,-1 0,1-1,-1 1,0-1,0 1,0-1,0 0,0 0,-1 0,1 0,-1 0,0 0,0-1,0 1,0 0,-1 0,1-1,-1 1,0 0,0-1,0 1,0-1,-1 1,1 0,-1 0,0-1,-1-3,1 7,1-1,0 1,0 0,-1-1,1 1,0-1,-1 1,1 0,0-1,-1 1,1 0,-1 0,1-1,0 1,-1 0,1 0,-1 0,1-1,-1 1,1 0,-1 0,1 0,-1 0,1 0,-1 0,1 0,-1 0,1 0,-1 0,1 0,-1 0,1 0,-1 1,1-1,-1 0,1 0,0 0,-1 1,1-1,-1 0,1 1,0-1,-1 0,1 1,0-1,-1 0,0 2,-25 25,18-17,-114 132,7 6,-110 185,202-297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7:25:31.194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1,'2'0,"11"11,6 11,8 12,-1 4,5 7,-4-2,-3-1,-3-6,-5-5,-2-6,-1-7,-2-3,-3-5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7:25:31.752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1,'15'3,"10"4,16 3,10 1,4 0,-3 0,0-3,1-3,2-2,-4-1,-12-5,-12-10,-11-6,-7 1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7:25:32.283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0,'1'19,"1"0,0 0,6 19,3 18,17 303,-26 2,-2-233,-2 423,2-534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7:25:32.834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1,'8'35,"7"35,0 29,-2 26,-4 16,-3 13,-2 7,-3-8,0-16,-2-16,1-18,-1-13,1-13,2-10,2-6,-1-9,3-12,0-11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7:25:45.44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1,'15'3,"13"6,8 9,6 3,-3 1,-3 0,-5-4,-4-2,-5-4,-2-3,-5-4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7:25:46.734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1 113,'6'0,"22"0,24 0,24 0,16 0,22 0,8 0,14 0,9 0,-2 0,-11-9,-19-6,-26-3,-25-1,-20 2,-17-1,-13 1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7:25:47.648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0 145,'0'1,"1"-1,-1 1,1 0,-1 0,1 0,-1 0,1 0,-1 0,1-1,0 1,0 0,-1 0,1-1,0 1,0-1,0 1,-1-1,1 1,0-1,0 1,0-1,1 1,27 8,-25-8,36 8,0-3,1-1,73-1,-79-4,42 1,-1-3,89-14,-130 10,0-1,-1-2,0-1,-1-2,0-1,-1-2,32-19,-52 26,-1 0,14-14,11-8,-36 30,0 0,0-1,0 1,0 0,1 0,-1-1,0 1,0 0,0 0,1 0,-1 0,0-1,0 1,1 0,-1 0,0 0,0 0,1 0,-1 0,0 0,0 0,1 0,-1 0,0 0,0 0,1 0,-1 0,0 0,1 0,-1 0,0 0,0 0,1 0,-1 0,0 0,0 1,1-1,-1 0,0 0,0 0,0 0,1 1,-1-1,0 0,0 0,0 0,0 1,1-1,-1 0,0 0,0 1,0-1,0 0,0 19,-3-5,-1 1,0-1,0 0,-2 0,-8 17,-44 65,-8-1,-3-4,-155 157,-196 129,388-349,21-17,0-1,-1-1,0 0,-26 15,60-45,-1 1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7:25:48.146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1,'6'0,"14"5,17 24,9 11,6 8,5 8,-2 0,0-3,-8-9,-5-5,-7-7,-4-5,-1-5,-6-6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7:25:48.58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1 469,'11'0,"23"0,21-3,35-6,42-11,46-17,30-16,6-6,-18 0,-35 3,-41 8,-38 10,-33 8,-25 6,-17 5,-9 5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7:25:49.058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9 1,'9'40,"2"44,3 38,-1 35,-3 25,-3 16,-3-1,-2-12,-1-28,-7-20,-5-25,-1-29,-1-19,-2-15,3-13,2-12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7:25:50.124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0 483,'7'-5,"0"-1,0 1,0 1,0-1,13-5,-2 1,80-39,148-51,117-12,-123 47,317-43,-538 105,-6-1,0 1,-1 1,1 0,0 1,0 0,0 1,18 4,-29-5,0 1,0 0,0-1,0 1,0 0,-1 0,1 0,0 1,-1-1,1 0,0 1,-1-1,1 1,-1-1,0 1,0-1,0 1,2 3,-2-1,0-1,0 1,0-1,0 1,-1-1,1 1,-1-1,0 1,0 0,-1 3,-2 7,0 0,-1-1,0 1,-9 18,1-6,-1-1,-1 0,-1-1,-1-1,-1 0,-27 27,32-37,-2-1,1 0,-2-1,1-1,-1 0,-1-2,0 1,0-2,-1 0,0-1,-20 5,-168 23,132-24,1 3,-97 29,138-29,0 1,0 2,-34 23,48-29,-1 2,0 0,0 1,1 0,1 2,0 0,1 0,1 2,1 0,0 0,1 1,1 1,0 0,2 1,0-1,-10 37,11-26,1 0,1 1,2 0,1-1,2 1,2 35,1-55,0 1,1 0,0-1,0 1,2-1,-1 0,1-1,1 1,0-1,1 0,-1 0,2-1,0 0,0 0,0 0,1-1,13 9,-2-3,1-1,0 0,1-2,0 0,1-2,0-1,34 9,3-5,1-3,98 3,125-16,-207 2,33 0,173-12,-277 13,0 1,0-1,0-1,0 0,8-2,-14 3,1 1,-1 0,1 0,-1 0,1-1,-1 1,0 0,1-1,-1 1,0 0,1-1,-1 1,0 0,1-1,-1 1,0-1,0 1,1 0,-1-1,0 1,0-1,0 1,0-1,0 1,0-1,0 1,0-1,0 0,-1-1,1 1,-1 0,1 0,-1 0,0 0,0 0,0 0,0 0,1 0,-1 0,0 0,-1 0,1 1,-1-2,-13-9,1 0,-19-20,-5-9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7:25:51.508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1 183,'0'4,"1"1,-1 0,1-1,1 1,-1-1,1 1,0-1,0 1,0-1,0 0,1 0,-1 0,1 0,5 5,-1-2,1 0,0 0,0 0,0-1,15 8,-6-6,0-1,0-1,0 0,1-1,0-1,0-1,0-1,0 0,1-1,-1-1,0-1,28-5,3-2,0-3,0-2,60-26,-25 6,-2-5,-2-3,106-71,-172 102,-9 5,1 1,0-1,0 1,1 1,13-7,-19 10,0 0,0-1,1 1,-1 0,0 0,1 0,-1 0,0 0,0 0,1 0,-1 0,0 1,1-1,-1 1,0-1,0 0,1 1,-1 0,0-1,0 1,0 0,0 0,0-1,0 1,0 0,0 0,0 0,-1 0,1 0,0 0,0 1,-1-1,1 0,-1 0,1 0,-1 1,0-1,1 0,-1 0,0 3,4 13,0 1,-2-1,0 1,-1 19,-6 83,-6-14,-4 0,-6-2,-44 139,13-95,-114 233,120-290,-3-3,-119 159,157-232,0-1,-1-1,-1 0,0 0,-23 15,35-27,-1 0,1 0,0 0,-1 0,1 0,0-1,-1 1,1 0,-1-1,0 0,1 1,-1-1,1 0,-1 0,1 0,-1 0,0 0,1 0,-3 0,3-1,0 0,0 1,1-1,-1 0,0 1,0-1,0 0,1 0,-1 1,1-1,-1 0,0 0,1 0,0 0,-1 0,1 0,-1 0,1 0,0 0,0 0,0-2,-1-3,1-1,0 1,0-1,1 0,0 1,0-1,3-7,3-7,2 0,0 1,16-25,42-57,-19 31,118-235,-20 33,-129 245,2 1,1 1,2 1,0 0,1 2,2 0,0 2,1 1,1 1,1 1,1 2,0 0,37-12,-27 13,-1 1,2 3,65-11,-96 21,-1-1,1 0,-1-1,0 0,1 0,-1 0,0-1,-1 0,11-8,-14 9,-1 1,0-1,0 0,0 0,0-1,-1 1,1 0,-1-1,1 0,-1 1,-1-1,1 0,0 0,-1 0,0 0,0 0,0-1,0 1,-1 0,0-7,-2-20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7:25:52.235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0,'46'233,"-14"-79,15 81,65 371,-85-409,3 224,-30 187,-2-252,2-343,-1-10,1 1,-1 0,1-1,0 1,0 0,1 0,-1-1,1 1,0 0,0-1,0 1,3 6,0-10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7:25:53.228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224 1,'-6'7,"0"0,0 0,1 1,0 0,0 0,-4 11,3-8,-21 49,3 0,3 2,2 0,-21 125,-1 267,37-326,6-1,5 0,6-1,5 0,36 130,39 43,-72-243,3 0,3-2,35 55,-50-91,0 0,2-2,-1 1,18 14,-25-25,1 0,0-1,1 0,-1-1,1 1,0-2,0 1,0-1,0 0,1 0,-1-1,11 1,7-1,-1-1,0-2,42-5,-33 1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7:25:53.877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0 350,'0'5,"0"9,9 4,9 2,12-2,23-4,22-5,27-18,29-23,18-17,5-9,-10-6,-15 4,-23 7,-24 10,-23 9,-22 7,-16 8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7:25:54.235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1,'3'6,"4"8,3 10,4 15,1 11,-1-1,0 0,0-5,-2-8,0-6,1-6,-3-4,-2-3,-2-3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7:25:54.95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535 1,'8'27,"-1"1,-1 0,3 43,-6 85,-4-117,-3 0,-1 0,-1-1,-3 0,-1-1,-1 0,-3 0,-21 42,27-65,-1 0,0-1,-1 0,0-1,-1 0,-1 0,0-2,0 1,-1-1,-21 12,-14 4,-89 35,81-37,-25 8,70-30,14-7,20-11,25-11,1 3,57-21,114-30,-208 71,143-43,2 6,1 8,240-21,-336 49,-39 0,-23 5,0 0,-1 0,1 0,0 0,0 0,-1 0,1 0,0 0,0 0,0 0,-1 0,1 0,0 0,0 0,0-1,-1 1,1 0,0 0,0 0,0 0,0-1,0 1,-1 0,1 0,0 0,0 0,0-1,0 1,0 0,0 0,0 0,0-1,0 1,0 0,0 0,0 0,0-1,0 1,0 0,0 0,0-1,0 1,0 0,0 0,0 0,0-1,0 1,0 0,0 0,0 0,1-1,-1 1,0 0,0 0,0 0,0 0,0 0,1-1,-1 1,0 0,0 0,0 0,1 0,-1 0,0 0,0 0,0 0,1-1,-1 1,-19-8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7:25:55.531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45,'0'3,"0"3,3 2,4-2,3 0,4-3,7-4,7-5,1-1,-4-3,-4-2,1-5,-7 3,-5 4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7:25:56.296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1 356,'0'-1,"0"0,0 0,1 0,-1 0,1 0,-1 1,0-1,1 0,-1 0,1 0,0 0,-1 0,1 1,0-1,0 0,-1 0,1 1,0-1,0 1,0-1,1 0,23-10,-20 10,49-18,86-35,-99 37,-2-1,-1-3,0-1,58-45,-45 28,-32 25,27-24,-30 21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7:25:57.003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0,'14'40,"-1"1,-2 1,-3 0,6 62,-10-72,143 1433,-112-875,0-1,-29-491,5 0,30 126,-41-223,3 14,1-1,1 1,1-1,8 17,-17-63,-9-21,-3-8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7:25:57.665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1,'7'9,"1"0,-1 1,0 0,-1 0,-1 1,1 0,-2 0,7 22,-10-30,29 91,23 120,2 109,-53-313,73 655,-40 2,-16-382,-5-96,-12-165,8 36,-3-34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7:25:58.85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48,'95'1,"-27"1,1-2,106-16,-118-1,-47 14,0-1,0 1,1 1,-1 0,1 0,17 0,-14 3,11-1,0 2,-1 0,33 9,-55-11,0 1,-1-1,1 1,0 0,-1 0,1 0,0 0,-1 0,1 0,-1 0,1 0,-1 1,0-1,0 1,0-1,1 1,-1-1,0 1,-1 0,1-1,0 1,0 0,-1 0,1 0,-1-1,0 1,1 0,-1 3,0 3,-1 1,0 0,0 0,0-1,-4 11,-9 24,-2 0,-1-1,-35 58,26-49,-94 170,-286 397,384-589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7:25:59.67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0,'1'0,"0"1,1-1,-1 0,0 1,0-1,1 0,-1 1,0 0,0-1,0 1,0 0,1-1,-1 1,0 0,0 0,0 0,1 2,14 21,-12-18,15 28,-2 1,21 60,18 83,-51-160,41 160,39 318,-33 192,-49-619,15 206,-8-191,-8-64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7:26:00.72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0,'126'65,"179"64,3 0,-109-27,-5 9,294 220,-444-297,0 2,69 74,-100-95,-1 0,-1 1,0 0,-1 1,0 1,-1-1,-2 1,0 1,0-1,-2 1,5 31,-6 8,-3 1,-2-1,-10 62,7-80,-7 48,-4 1,-3-2,-5-1,-35 89,-396 913,422-1023,-42 61,58-103,0-1,-1-1,-2 0,0-2,-41 34,59-52,0 0,-1 0,1 0,-1 0,0 0,1 0,-1 0,0 0,1-1,-1 1,0 0,0-1,0 0,0 1,1-1,-1 0,0 0,0 0,0 0,0 0,0-1,0 1,1-1,-1 1,0-1,0 1,1-1,-1 0,0 0,-2-1,-12-12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8:47:48.197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1,'0'0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8:47:54.814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1793 1168,'-383'8,"73"-1,-173-20,424 7,1-3,1-2,-1-2,2-3,0-3,-64-30,107 43,1-1,1 0,-1 0,1-1,0-1,-12-13,17 16,1-1,0 0,0 0,0 0,1-1,0 0,1 0,0 0,0 0,0 0,-1-9,0-6,1 0,1 1,1-1,1 0,1 0,1 0,1 0,1 1,1-1,1 1,1 0,1 1,0-1,2 2,19-32,-2 12,2 0,2 2,1 2,56-50,-43 48,2 1,2 3,68-37,-114 70,25-15,0 2,54-18,-75 29,1 1,0 0,0 1,0-1,0 2,1-1,-1 1,0 0,0 1,0-1,0 2,0-1,0 1,0 1,0-1,10 6,-1 2,0 2,-1-1,-1 2,0 0,14 17,65 83,-64-74,158 208,-144-184,-3 3,33 73,-71-133,0-1,-1 0,0 1,0-1,2 9,-4-13,0 0,1 1,-1-1,0 0,0 0,0 1,-1-1,1 0,0 1,0-1,-1 0,1 0,-1 1,1-1,-1 0,1 0,-1 0,0 0,1 0,-1 1,0-1,0-1,0 1,-2 2,-1 0,-1-1,0 0,1 0,-1 0,0 0,0 0,0-1,-9 1,-50 3,53-5,-399-4,278 0,57 2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8:47:56.045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116 832,'52'-2,"-1"-2,1-3,-1-2,81-24,190-86,767-382,-922 408,-160 89,0-1,-1 1,1-1,5-6,-12 11,1-1,-1 1,1 0,-1-1,0 1,0-1,1 1,-1-1,0 1,1-1,-1 1,0-1,0 1,0-1,0 1,0-1,0 1,0-1,1 1,-1-1,-1 1,1-1,0 0,0 1,0-1,0 1,0-1,0 1,-1-1,1 1,0-1,0 1,-1-1,1 1,0 0,-1-1,1 1,0-1,-1 1,1 0,-1-1,1 1,-1 0,1 0,-1-1,1 1,-1 0,1 0,-1 0,0-1,-30-6,31 7,-39-4,0 3,1 1,-63 8,37-2,-193 13,-501 52,460-20,260-42,0 2,1 2,0 1,1 1,-56 35,80-42,1 0,0 1,1 0,-1 1,2 0,-1 0,2 1,-1 1,1-1,1 2,0-1,1 0,0 1,1 0,1 1,0-1,-3 21,1 0,1 0,2 0,1 1,2-1,1 0,2 1,1-1,13 50,-16-81,0 0,0 0,0 1,1-1,-1-1,1 1,-1 0,1 0,0-1,0 1,0-1,0 1,1-1,-1 0,1 0,-1 0,1 0,0 0,0-1,0 1,0-1,0 0,0 0,0 0,0 0,0 0,7 0,1-1,0-1,0 1,0-2,1 0,-1 0,-1-1,12-4,39-16,101-55,6-4,-76 47,2 3,0 4,194-28,-228 49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8:47:56.511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0 764,'18'0,"37"-9,50-17,46-19,55-17,55-17,40-11,22 2,-6 6,-19 4,-43 5,-53 13,-58 16,-53 16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8:47:57.238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347 39,'-43'27,"23"-14,0 0,-32 28,21-10,1 1,-31 42,48-57,1 1,1 0,1 1,1 1,0-1,-9 33,16-44,0 0,1 0,0 1,0-1,1 0,0 1,1-1,-1 0,2 0,-1 1,6 14,-3-13,0-1,1 1,0-1,1-1,-1 1,2-1,-1 0,1 0,10 8,2-1,0-1,0-1,2 0,0-2,0 0,1-1,0-2,0 0,1-1,0-1,1-2,31 4,0-4,1-3,0-1,0-3,62-12,-40 1,-1-3,-1-3,-1-3,95-44,-124 45,-1-2,0-2,-2-1,-2-3,0-1,-2-2,59-64,-82 79,-1-2,-1 0,13-22,-23 34,0 0,0 1,-1-1,0-1,-1 1,0 0,0-1,-1 1,0-1,0 1,-1-1,-1-9,1 14,-1 1,0 0,0-1,0 1,-1 0,1 0,-1 0,1 0,-1 0,0 0,0 0,-1 1,1-1,-1 1,1-1,-1 1,0 0,1 0,-1 0,0 1,0-1,0 1,-5-2,-7-3,-1 2,0 0,-27-4,39 8,-138-14,-202 5,263 9,-272 8,276-3,0 5,-116 28,131-18,22-1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8:47:58.332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263 2,'119'-2,"89"2,-163 2,0 3,66 14,-103-17,1 0,-1 0,0 2,1-1,-2 1,1 0,0 0,12 10,-17-11,0 0,0-1,-1 1,1 1,-1-1,0 0,0 1,0-1,0 1,0-1,-1 1,1 0,-1 0,0 0,-1 0,1 0,-1 0,1 0,-1 0,-1 6,0 0,-1-1,0 0,-1 0,0 0,0 0,-1-1,0 1,-1-1,1 0,-12 14,-6 4,-40 38,56-59,-41 38,-1-2,-3-2,-1-3,-2-2,-1-2,-1-2,-2-4,0-1,-85 22,117-41,12-3,1 1,-21 7,31-9,0-1,0 1,0 0,0-1,0 1,0 0,0 1,1-1,-1 0,1 1,0 0,0-1,0 1,0 0,-2 4,0 4,0 1,1-1,1 1,0 0,0-1,1 1,1 0,0 0,1 0,0 0,3 13,1 1,2-1,0 0,2 0,12 24,-9-23,2 0,20 28,-27-45,0 1,0-1,1-1,1 0,-1 0,1 0,1-1,13 8,-18-13,1 1,0-2,0 1,0 0,0-1,0 0,1-1,-1 1,0-1,0 0,1-1,-1 0,0 0,10-3,10-3,-1-2,28-13,-26 9,7 1,0 1,39-7,-44 12,-14-1,-3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8:47:58.889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1 103,'11'0,"19"3,34 1,31-6,30-5,16-8,-4-1,-19-4,-25 2,-27 0,-25 4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8:47:59.699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1,'0'3,"0"9,0 9,0 10,3 5,1-1,0-3,-1-4,-4-7,-1-7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8:48:00.265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1 517,'6'-3,"13"-7,16-7,16-4,28-7,34-8,32-9,29-9,26-3,11-2,-1 7,-10 6,-30 11,-38 9,-39 8,-35 8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08:48:00.98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0 169,'4'-1,"0"1,0-1,0 0,1 0,-2 0,1 0,0-1,7-3,4-2,69-28,1 4,1 4,133-23,-208 47,0 2,0 0,0 0,21 2,-28 0,-1-1,0 1,0 0,0 0,0 0,0 0,0 1,0-1,0 1,0 0,0 0,-1 0,1 0,-1 0,0 0,1 1,-1-1,0 1,0 0,2 4,0 2,0 0,-1 1,0-1,-1 1,0 0,0-1,-1 1,0 18,-8 83,4-86,-1 7,2-19,0 0,1 1,2 20,-2-34,1 0,0 1,0-1,0 0,0 1,0-1,0 0,0 1,0-1,0 0,0 0,0 1,0-1,0 0,0 1,1-1,-1 0,0 0,0 1,0-1,0 0,0 1,1-1,-1 0,0 0,0 0,0 1,1-1,-1 0,0 0,0 0,1 1,-1-1,0 0,1 0,-1 0,0 0,0 0,1 0,-1 0,0 0,1 0,-1 0,0 0,1 0,-1 0,0 0,0 0,1 0,-1 0,0 0,1 0,-1 0,0 0,0 0,1-1,-1 1,0 0,0 0,1 0,-1-1,0 1,0 0,1 0,-1 0,0-1,16-18,-16 18,14-19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1:16:45.02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1,'0'0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1:17:10.093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2171 2747,'0'100,"-1"104,1-193,-1 0,0-1,-1 1,0 0,0 0,-1-1,-5 12,5-17,0 0,1 0,-2 0,1-1,0 1,-1-1,0 0,0 0,0-1,0 1,-1-1,0 1,1-2,-1 1,-8 3,-3-1,-1-1,1 0,-1-2,0 1,0-2,0-1,-29-2,-27-3,0-2,0-5,1-2,1-3,-103-39,65 11,2-5,-167-104,193 102,-126-107,173 129,2-1,1-2,2-1,1-1,-45-75,53 66,1-1,2 0,-20-94,7 24,-31-85,-102-395,153 549,2-1,-3-72,11 113,0 0,0 0,1 0,0 0,1 0,-1 1,1-1,0 1,0-1,1 1,4-8,2 0,1 0,1 0,12-11,24-20,1 1,62-41,120-64,555-275,-785 423,53-25,0 2,1 3,81-20,-129 39,0 1,0-1,0 1,0 0,0 0,0 1,1 0,-1 0,-1 0,1 1,0 0,0 0,0 0,-1 1,0-1,1 2,-1-1,0 0,8 8,3 5,0 1,-1 0,23 37,-30-43,22 37,-1 1,-3 2,26 67,44 169,-93-279,101 368,98 681,-168-765,-24-2,-11-280,1 1,-2 0,1-1,-2 1,1-1,-1 0,-1 0,-5 12,7-19,0 1,0 0,-1-1,1 0,-1 1,1-1,-1 0,0-1,0 1,-1 0,1-1,-1 0,1 1,-1-1,0-1,1 1,-1-1,0 1,0-1,0 0,0 0,0-1,-7 1,4-1,1-1,-1 1,0-1,1-1,-1 1,1-1,-1-1,-7-3,-2-2,-28-19,2-3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1:17:13.045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1108 2399,'-17'0,"0"-2,1 0,-1-1,1 0,-23-9,4-1,-44-23,55 22,-1-1,2-1,0-1,2-1,-35-35,-85-115,132 156,-168-252,101 132,-103-162,164 268,0 1,2-2,0 0,2-1,1 0,2 0,-7-39,7 16,2-1,2 0,5-70,2 80,3-1,1 1,2 1,1-1,20-45,-8 32,3 1,2 2,39-58,-46 79,2 2,0 1,2 0,47-41,-65 65,0 0,0 0,0 0,1 0,-1 1,1 0,0 0,0 1,0 0,0 0,0 1,0 0,11-1,-8 3,0-1,0 1,0 1,0 0,0 1,0-1,-1 2,16 6,6 8,0 2,-1 0,-1 2,33 32,-52-45,46 41,-3 3,-2 2,-3 2,-2 2,-3 2,59 111,-52-71,59 168,-92-212,-2 0,-2 1,-3 0,4 104,-13-125,-4 204,1-211,-2-1,-1 1,-1-1,-2 0,-22 54,28-76,-2 0,1-1,-1 0,0 0,0 0,-1 0,-8 8,9-11,0 0,0 0,0-1,0 1,0-1,0 0,-1-1,1 1,-1-1,0 1,1-2,-9 2,-24 0,-65-6,15 0,-34 6,36 0,-147-15,198 8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1:27:30.397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0,'0'0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1:27:38.812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0,'0'0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1:27:40.364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2146 2151,'0'2,"0"0,0 0,0 0,-1 0,1 0,-1 0,1 0,-1 0,0 0,0 0,0 0,0 0,0 0,0-1,0 1,0 0,-3 2,-1 0,0-1,0 1,-1-1,-10 6,-9 1,0-1,0 0,0-2,-1-1,0-1,-1-2,-27 2,0-4,0-3,-84-12,27-6,1-5,-148-53,106 19,-149-80,229 101,-93-64,137 82,1-2,1-1,1 0,1-2,-40-55,31 29,3-1,2-1,2-2,-24-75,28 58,3 0,3-1,-7-87,20 127,1 0,2 0,2 0,6-38,-4 47,2 0,0 1,2 0,1 0,0 1,19-31,-8 22,2 0,1 2,1 1,1 1,2 1,0 1,55-36,-36 31,1 2,2 2,1 2,80-27,-77 34,1 2,0 3,63-6,-91 16,0 0,0 2,0 1,-1 1,1 1,-1 2,1 0,-1 1,24 11,-32-10,-2 2,1 0,-1 0,0 2,-1-1,19 20,68 82,-82-90,151 198,-149-188,-1 1,-2 1,-1 1,-2 0,13 46,-20-48,-2 0,4 59,-7 69,-3-107,1 17,-4 0,-20 120,17-163,-1 0,-1-1,-1 1,-2-2,0 1,-2-2,-1 1,-1-2,-28 35,32-47,0-1,-2 0,1 0,-2-1,1-1,-1 0,-1-1,1 0,-1-1,-26 8,-1-3,0-2,-79 8,-236 1,0-26,323 6,-7 1,1-2,-1-2,-66-15,102 18,0-1,0 0,1 1,-1-2,0 1,1 0,-1-1,1 0,0 0,0 0,0-1,0 1,1-1,-1 0,1 0,0 0,0-1,1 1,-4-8,0-7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1:27:42.562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1 368,'12'0,"12"0,14 0,32 0,29-8,41-15,24-11,17-12,6-10,-17 0,-22 7,-32 6,-31 11,-31 11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1:27:43.12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1 614,'4'0,"5"-4,18-10,47-26,52-18,56-19,29-9,7 2,-6 8,-27 13,-33 16,-34 17,-33 14,-31 5,-25 4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1:27:43.784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0,'330'131,"-250"-103,185 60,386 74,-623-158,-20-3,1 0,0 1,-1 0,1 0,-1 1,9 4,-15-7,-1 1,0 0,0 0,0-1,0 1,0 0,0 0,0 0,-1 0,1 0,0 0,0 0,-1 1,1-1,-1 0,1 0,-1 1,1 0,-1 0,0 1,0-1,0 0,0 1,-1-1,1 0,0 0,-1 0,0 1,0-1,0 0,0 0,-2 3,-16 24,-1-2,-2 0,-1-1,-42 37,17-17,-20 22,-3-3,-126 89,170-136,9-3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1:27:44.324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1 477,'8'0,"26"0,20-4,29-5,24-9,22-6,28-14,33-14,15-8,1-4,-14 2,-29 12,-37 9,-36 13,-42 11,-29 8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1:27:44.685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0,'0'8,"12"27,3 10,9 11,-2-1,1-1,0-6,-4-8,-1-10,-3-6,-1 9,1 6,-1 1,-4-6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1:27:45.531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797 1,'12'45,"-2"0,-3 1,-1 0,0 53,-5-75,1 22,-2 0,-10 86,6-109,-1 1,-1-1,-1 0,-1 0,0-1,-2 0,-17 28,19-39,0-1,-1 0,0 0,-1-1,0 0,0 0,-1-1,0-1,0 0,-14 6,-3 0,-1-1,0-2,-37 9,22-10,-1-1,-69 1,-90-9,196-1,-6 1,7 1,0-1,0-1,0 1,-12-4,18 4,1 0,0 0,0 0,-1 0,1 0,0 0,0 0,0-1,-1 1,1 0,0 0,0 0,0 0,-1 0,1-1,0 1,0 0,0 0,0-1,-1 1,1 0,0 0,0 0,0-1,0 1,0 0,0 0,0-1,0 1,0 0,0 0,0-1,0 1,0 0,0 0,0-1,0 1,0 0,0 0,0-1,0 1,0 0,0 0,0-1,1 1,1-2,0-1,0 1,0 0,1 0,-1 1,1-1,4-2,208-104,-112 59,352-162,-444 206,4-2,0 1,0 0,0 1,1 1,16-3,-14 6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1:27:45.996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0 200,'4'0,"6"0,4 0,9 0,11-4,21-6,29-12,12-7,2-3,-12 1,-13 1,-14 6,-18 7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1:27:46.414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0 351,'0'4,"8"1,31 0,36-1,38-9,28-12,17-14,10-15,-11-3,-21-2,-17 5,-29 5,-26 10,-19 3,-18 5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1:27:46.895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0,'0'4,"0"58,0 81,0 81,0 59,4 28,9 86,3-9,-2-46,-3-69,-3-74,0-65,0-53,-2-40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1:27:47.436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1,'0'16,"0"29,8 43,7 31,4 23,0 19,4 22,2 9,-3 3,3-4,-3 6,-1-19,-4-23,-6-22,1-22,-3-26,-3-23,-2-22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1:27:48.327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672 0,'12'1,"1"0,-1 1,0 0,0 1,0 0,0 1,19 10,-16-7,0 1,-1 0,0 2,0-1,15 16,-7-1,0 0,-1 1,30 50,-22-23,27 63,-48-96,-2 1,0 0,-1 0,-1 1,-1 0,-1-1,0 1,-2 0,0 0,-2 0,-4 23,-2-4,-1-1,-3 0,-1-1,-32 67,8-36,-2-2,-93 117,-121 98,38-78,167-164,-1-2,-89 52,131-87,-37 20,41-22,-1 0,1 0,0 0,-1 0,1 0,-1-1,1 1,0-1,-1 0,-5-1,7 1,1-1,0 1,-1-1,1 0,0 1,-1-1,1 0,0 0,0 0,0 0,-1 0,1 0,0 0,1 0,-1-1,0 1,0 0,0-1,1 1,-1 0,1-1,-1 1,1-1,-1 1,1-1,0 1,0-1,0 1,0-1,0 1,0-2,3-23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1:27:49.016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1,'8'106,"-6"-65,7 146,0 82,-1 76,-1 57,69 1352,-52-1417,2-71,-13-157,8 93,-20-196,-1-1,1 1,-1 0,-1-1,-1 9,2-14,0 0,0 1,0-1,0 0,0 0,0 0,0 0,0 0,-1 0,1 0,0 0,0 0,0 0,0 0,0 0,0 0,-1 0,1 0,0 1,0-1,0 0,0 0,0-1,0 1,-1 0,1 0,0 0,0 0,0 0,0 0,0 0,0 0,-1 0,1 0,0 0,0 0,0 0,0 0,0 0,0 0,0-1,0 1,-1 0,1 0,0 0,0 0,0 0,0 0,0 0,0-1,0 1,0 0,0 0,0 0,0 0,0 0,0-1,0 1,0 0,-10-23,-6-36,-13-90,8 16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3:28:15.522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24 288,'0'0,"-1"0,1 0,-1 0,1 1,-1-1,1 0,-1 0,1 1,-1-1,1 0,0 1,-1-1,1 0,-1 1,1-1,0 1,0-1,-1 1,1-1,0 1,0-1,-1 1,1-1,0 1,0-1,0 1,0 0,-4 19,4-17,-6 47,3 1,2 0,2-1,10 67,-5-78,2-1,2 0,1-1,2 0,1-1,26 46,-12-31,3-2,1 0,73 81,-101-126,0 0,1 0,0 0,-1 0,1 0,1-1,-1 0,0 0,1-1,9 4,-12-5,1-1,-1 0,0 0,0 0,1 0,-1 0,0 0,1-1,-1 0,0 0,0 0,0 0,0 0,0 0,0-1,0 1,0-1,0 0,-1 0,1 0,3-5,10-8,-2-1,0-1,21-33,28-62,-45 78,57-108,69-183,-137 305,0 0,-2-1,0 0,-2 1,0-2,0-26,-3 36,-1 1,0 0,-1-1,0 1,-1 0,0 0,-1 1,0-1,0 1,-1-1,-1 1,0 1,-9-12,-6-6,-1 2,-51-43,61 58,-1 1,0 0,0 0,-1 1,0 1,-1 1,1 0,-24-6,16 8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3:28:16.401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1,'4'4,"45"13,71 4,62-2,65-4,38-5,18-3,-1-4,-37-2,-56-5,-62-6,-66-1,-53 1,-52 19,-30 11,-21 18,-3 3,13-5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3:28:16.903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473 0,'-1'1,"0"0,0 0,0 1,1-1,-1 0,0 0,1 0,-1 0,1 1,-1-1,1 0,0 1,-1-1,1 0,0 3,-1 6,-14 71,-66 291,14-178,-134 269,189-437,-17 33,26-54,-1 0,1-1,-1 1,1-1,-1 0,0 0,-1 0,-7 5,-4-1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3:28:17.401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1 417,'8'4,"6"5,5 10,4 1,13-3,45-28,36-33,35-24,15-13,-4 0,-19 9,-25 13,-29 17,-30 15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3:28:17.837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1,'0'8,"0"0,1 0,0 0,0-1,3 9,3 16,216 1178,-214-1159,163 786,-47-305,-31-183,32 124,-101-361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3:28:18.502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1,'11'9,"-1"0,0 0,-1 1,0 1,-1 0,0 0,-1 0,9 17,20 30,43 46,58 88,-45-34,74 114,-140-237,2-1,0-1,3-1,0-2,49 36,-43-40,2-3,0-1,2-2,0-2,1-1,73 17,-39-17,1-3,0-4,83 0,-95-9,0-4,0-2,-1-4,0-2,82-25,-68 10,-1-3,-2-3,126-75,-144 74,-2-3,-1-3,-2-1,73-75,-116 107,-1-1,0-1,-1 0,0 0,0 0,-1-1,6-14,-5-3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3:28:19.044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0 472,'28'20,"25"11,28-1,28-4,19-7,12-7,3-14,4-22,-10-11,-13-16,-15-10,-3-16,-11-11,-13 3,-22 10,-16 11,-15 16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3:28:19.575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917 1,'-1'19,"-1"0,-1 0,-1 0,0 0,-14 35,12-37,-150 383,115-312,-5-3,-82 119,111-182,-1-2,0 0,-1-1,-1-1,-1-1,-44 28,-4-6,-73 30,113-56,25-11,0 0,1 1,-1-1,1 1,0-1,0 1,0 0,0 0,0 1,0-1,1 0,0 1,0 0,0-1,0 1,0 0,-1 6,-1 6,1 0,0 0,-1 19,3-17,-17 252,14-213,2-12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3:28:19.994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0,'0'3,"0"0,0 0,0 0,1 0,0-1,-1 1,1 0,0 0,2 3,4 11,62 173,9-3,8-3,125 194,-189-341,2-2,1 0,50 52,-70-81,1-1,0 0,0 0,1-1,0 1,9 4,-13-8,-1 0,1 0,-1-1,1 1,0-1,-1 1,1-1,0 0,-1 0,1 0,0 0,-1 0,1 0,0-1,-1 0,1 1,0-1,-1 0,1 0,-1-1,4-1,1-2,-2 0,1 0,0 0,-1-1,0 0,-1 0,6-8,25-49,-34 61,37-80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3:28:20.415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0,'0'36,"0"52,0 43,0 39,8 43,11 25,14 8,5-6,9-7,-5-32,-4-46,-9-41,-6-32,-6-26,-7-19,-4-15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3:28:20.854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1 231,'0'-4,"8"-5,14-9,12-6,20-10,5-4,4 1,-4 6,-21 9,-16 8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3:28:21.897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405 10,'-10'6,"0"1,0-1,0 1,1 1,0 0,-11 12,-42 60,47-60,-17 26,1 0,3 2,2 1,3 1,1 1,3 1,2 0,-18 96,28-102,2 0,2 0,2 0,2 1,2-1,2 0,2 0,2-1,2 0,31 80,-22-79,2 0,2-2,3-1,1-2,1 0,3-2,1-1,52 46,-72-73,0 0,1-1,1-1,-1 0,2-1,-1 0,1-1,18 5,-22-9,0 0,1-1,-1-1,1 0,-1 0,1-1,-1-1,1 0,-1 0,1-2,21-6,-7-1,0-2,-1-1,0-1,-1-1,0-1,-1-1,42-41,-27 19,-2-1,-2-2,41-64,-56 71,-1-2,-2 0,-2-1,18-67,-12 35,-8 30,16-83,-27 109,-1-1,0 0,-1 0,0 0,-1 0,-1 0,0 0,-1 1,-7-20,-5-2,-2 1,-1 1,-2 0,-1 2,-33-40,-138-135,24 55,128 120,-1 2,-64-35,95 59,-2 1,1 0,0 0,-1 1,0 1,0 0,-22-3,26 6,-1 0,1 0,-1 1,1 0,0 1,0 0,0 0,0 1,0-1,0 2,1-1,-9 7,-107 75,35-21,69-52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4:03:58.898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1,'0'0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4:04:06.603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0 727,'5'-4,"0"0,0 1,1-1,-1 1,1 0,-1 1,1-1,0 1,8-2,18-7,191-94,-47 20,650-244,-685 287,2 5,1 7,1 6,158-6,-269 28,0 2,36 4,-67-3,1 0,-1-1,1 1,-1 1,0-1,0 0,0 1,1-1,-1 1,-1 0,1 0,0 1,0-1,-1 0,1 1,-1-1,0 1,3 4,1 3,0 1,-1 0,7 23,-9-25,24 78,22 118,0 100,-33-198,-11-73,6 53,-10-85,-1 0,0 0,0 0,0 0,0 0,0 0,0-1,0 1,-1 0,1 0,-1 0,0 0,1 0,-1 0,0-1,0 1,0 0,0-1,0 1,-1-1,1 1,0-1,-1 1,1-1,-1 0,1 0,-1 0,0 0,-3 2,-25 6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4:04:06.965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1,'0'4,"4"53,1 57,0 25,-1 21,-1-4,-1-18,-1-23,0-28,-1-25,-5-22,0-19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4:04:07.366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0 853,'0'-20,"56"-39,83-45,101-32,82-14,46 15,8 30,-43 33,-58 29,-73 22,-69 14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4:04:08.874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302 101,'144'-23,"357"-37,10 43,-468 18,0 2,0 1,49 13,-88-16,1 0,-1 0,1 0,-1 1,0 0,0 0,0 0,0 0,0 1,0-1,0 1,-1 0,0 0,1 0,3 6,-5-5,-1-1,0 0,0 0,0 1,0-1,-1 0,0 1,1-1,-1 1,0-1,-1 1,1-1,0 0,-1 1,0-1,0 1,0-1,0 0,-1 0,-2 6,-5 7,0 0,-1 0,-1-1,0-1,-1 0,-1 0,-21 17,-111 77,136-103,-138 88,-3-6,-202 82,-341 81,570-215,122-35,0 0,0 0,1 1,-1-1,0 0,0 1,1-1,-1 0,0 1,1-1,-1 1,0-1,1 1,-1-1,1 1,-1 0,1-1,-1 2,1-2,0 1,0-1,0 0,0 1,0-1,0 0,0 1,0-1,0 0,1 1,-1-1,0 0,0 1,0-1,1 0,-1 1,0-1,0 0,1 0,-1 1,0-1,1 0,-1 0,0 0,1 1,-1-1,28 10,7-3,-19-4,0 1,0 0,0 1,-1 0,0 2,21 11,0 6,-1 2,-2 1,31 32,87 103,0 0,-109-121,1-3,2-1,2-2,1-3,1-1,106 47,-119-64,1-1,0-2,0-2,1-1,52 4,-70-11,1-1,-1 0,1-2,-1 0,0-2,0 0,0-1,0-1,-1-1,0-1,34-18,-26 8,-1-1,-1-1,0-1,-1-1,-2-1,26-34,-3-4,58-104,80-207,-148 283,-4-2,26-124,-52 197,-2-1,0 1,-1-1,-1 1,-1-1,0 0,-5-26,-3 13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4:04:10.343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1 577,'0'4,"48"-10,75-29,66-28,36-16,16-9,-9 1,-40 16,-37 15,-32 15,-34 13,-27 11,-21 10,-21 5,-14 3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4:04:10.902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1,'20'56,"18"46,12 34,8 22,-1-4,-7-16,-7-28,-12-28,-10-29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4:04:11.504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0,'0'8,"4"19,5 20,2 7,2 6,-1-4,-2-2,-3-8,-11 2,-9-4,-1-10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4:04:12.275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934 1,'8'19,"0"1,-2 0,-1 0,0 0,3 41,-6-47,6 65,-4 0,-3 0,-4 0,-3 0,-4 0,-24 97,3-60,-5-2,-5-1,-80 155,64-163,-5-3,-118 149,-181 162,359-410,0-1,1-1,-1 1,0 0,0 0,0-1,0 1,-4 1,6-3,-1 1,0-1,1 0,-1 0,0 0,1 0,-1-1,1 1,-1 0,0 0,1 0,-1 0,1-1,-1 1,0 0,1 0,-1-1,1 1,-1 0,1-1,-1 1,1-1,0 1,-1-1,1 1,-1-1,1 1,0-1,-1 1,1-1,0 1,0-1,-1 0,1 1,0-1,0 1,0-1,0 0,0 1,0-2,-3-10,1 0,0-22,0-43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4:04:12.621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0,'16'28,"37"53,42 57,21 33,30 28,10 7,-4-11,-22-26,-27-39,-28-37,-23-30,-20-38,-16-55,-10-63,-6-15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4:04:12.958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0,'12'56,"16"71,16 77,7 52,8 39,-7 17,-3 23,-7 3,-10-8,-3-12,-6-28,-7-40,-7-46,-4-50,-3-59,-18-97,-6-49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4:04:13.798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1114 1,'48'2,"-1"3,70 15,-108-18,2 0,0 0,-1 1,0 0,1 1,-1 0,15 9,-20-10,-1 1,1 0,-1-1,1 1,-1 1,0-1,-1 1,1-1,-1 1,0 0,0 0,0 1,2 8,-1-2,-1 0,0 0,-1 1,-1-1,0 1,0-1,-1 1,-1-1,0 1,-1-1,0 0,-1 1,0-1,-1 0,0-1,-1 1,-7 11,-5 7,-2 0,-1-1,-1-1,-46 46,5-14,-3-3,-2-3,-2-4,-137 77,-325 125,429-208,50-23,31-13,0 1,1 1,-20 12,36-19,1 0,-1 0,0 0,1 1,0-1,0 1,0 0,0 0,0 0,1 0,0 1,0-1,0 1,0-1,-1 7,0 5,0 0,2 1,-1 18,2-27,0 21,0 1,3-1,0 0,2 1,14 47,-13-57,1-1,1 0,1-1,1 0,0-1,1 1,1-2,1 0,17 17,-21-25,0 0,1-1,1-1,-1 1,1-2,0 1,0-2,0 1,1-2,0 1,0-2,0 1,24 0,-9-2,0-1,0-1,0-2,0-1,30-7,-37 5,1 0,-1-1,0-1,-1 0,0-2,-1 0,0-1,21-17,-20 14,1 0,1 2,31-15,-31 17,0-1,0-1,24-19,-17 7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4:04:14.421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0,'1'13,"0"-1,4 20,2 11,4 438,-12-340,1 9,5 389,41-4,26-157,147 457,38-11,-227-732,88 273,-23-74,-26-80,-25-78,-30-81,-14-53,0 1,0 0,0 0,-1 0,1 0,0 0,0 0,0 0,0 0,0 0,0 0,0 0,0 0,-1 0,1 0,0 0,0 0,0 0,0 0,0 0,0 0,0 0,-1 0,1 0,0 0,0 0,0 0,0 0,0 0,0 0,0 1,0-1,-1 0,1 0,0 0,0 0,0 0,0 0,0 0,0 0,0 0,0 0,0 1,0-1,0 0,0 0,0 0,0 0,0 0,0 0,0 0,0 1,0-1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4:04:15.381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145 852,'-68'262,"59"-223,-43 220,44-203,3-1,2 97,5-141,-1-1,1 0,1 1,0-1,0 0,1-1,0 1,1-1,0 1,0-1,1-1,0 1,11 11,9 6,1-1,44 32,-64-51,34 24,2-2,2-2,0-2,1-2,1-2,1-2,65 16,-60-22,0-2,1-2,0-3,0-2,1-3,95-10,-126 6,0 0,0-2,-1 0,1-2,-2-1,1 0,21-13,-34 16,0-1,-1 0,1 0,-1 0,-1-2,1 1,-1-1,-1 0,0 0,0-1,-1 0,0 0,-1-1,0 1,0-1,4-18,-4 6,-1-1,-1 0,0 0,-2 0,-1 0,-1 0,-1 0,-5-24,0 16,-2 0,-1 1,-2 0,0 0,-20-33,1 13,-1 1,-42-49,-83-78,77 96,-115-90,191 168,-4-3,0-1,0 0,-10-12,17 19,1 0,0-1,-1 1,1-1,0 1,0-1,-1 1,1-1,0 0,0 1,0-1,-1 1,1-1,0 1,0-1,0 0,0 1,0-1,0 1,1-1,-1 1,0-1,0 0,1 0,-1 0,1 0,0 1,0-1,0 0,-1 1,1-1,0 0,0 1,0-1,0 1,0-1,0 1,0 0,1-1,21-4,43-3,110-11,93-20,87-22,579-126,-22-77,-748 200,-130 48,-2-1,41-27,-55 31,24-24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4:04:15.726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0,'117'391,"90"360,-52 173,-106 15,-50-924,-3 78,2-82,0 0,0 0,-1-1,-1 1,0-1,-6 12,3-8,-2-1,-11 14,-21 21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1T14:04:16.611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1270 145,'504'-93,"-2"47,-468 43,-2 1,32 1,-55 2,0-1,0 2,0-1,-1 1,1 1,-1-1,1 1,9 6,-15-8,0 1,0 0,0 0,-1 0,1 1,-1-1,1 1,-1-1,0 1,0 0,0 0,-1 0,1 0,2 5,-2-2,-1 0,1 0,-1 0,0 0,-1 0,1 0,-2 10,-1 4,-1 0,-1 0,-12 36,7-29,0 1,-2-1,-1 0,-1-1,-1-1,-34 45,16-34,-3-1,-1-1,-65 46,-139 71,-416 184,444-245,-267 73,384-136,-2-4,-1-5,-127 8,221-26,0 1,1-1,-1 0,0 1,1 0,-1 0,1 0,-1 0,1 1,-1-1,1 1,0 0,0 0,-5 4,5-3,0 0,1 1,-1 0,1-1,-1 1,1 0,0 0,1 1,-1-1,1 0,0 1,-1 4,-1 9,1 0,1 0,1 0,0 0,2 1,0-1,1-1,8 30,4 0,1-1,25 47,-10-30,4-1,2-2,3-1,2-3,2-1,72 68,-72-82,2-2,2-2,1-2,2-3,1-1,1-3,107 39,-65-38,1-5,1-4,171 14,297-22,-517-13,390-15,-435 16,0-1,1 1,-1 0,0-1,1 0,-1 1,0-1,0-1,0 1,0 0,0-1,0 1,0-1,0 0,4-4,-5 3,0-1,0 0,-1 1,1-1,-1 0,1 0,-1 0,0 0,-1 0,1 0,-1 0,0 0,0-6,-3-153,0 87,-23-619,18 474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2T01:02:18.34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10,'8'-4,"3"-2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2T01:23:11.53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0,'6'0,"5"0,0 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2T01:23:11.53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0,'6'0,"5"0,0 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2T01:23:11.53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0,'6'0,"5"0,0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2T01:23:11.53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0,'6'0,"5"0,0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2T01:23:11.53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0,'6'0,"5"0,0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2T01:23:11.53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0,'6'0,"5"0,0 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2T01:23:11.53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0,'6'0,"5"0,0 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2T01:23:11.53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0,'6'0,"5"0,0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2T01:23:11.53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0,'6'0,"5"0,0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2T01:23:11.53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0,'6'0,"5"0,0 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2T01:23:11.53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0,'6'0,"5"0,0 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2T01:23:11.53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0,'6'0,"5"0,0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2T01:23:11.53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0,'6'0,"5"0,0 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2T01:23:11.53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0,'6'0,"5"0,0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2T01:23:11.53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0,'6'0,"5"0,0 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2T01:23:11.53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0,'6'0,"5"0,0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2T01:23:11.53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0,'6'0,"5"0,0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2T01:23:11.53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0,'6'0,"5"0,0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2T01:23:11.53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0,'6'0,"5"0,0 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2T01:23:11.53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0,'6'0,"5"0,0 0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2T01:23:11.53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0,'6'0,"5"0,0 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2T01:23:11.53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0,'6'0,"5"0,0 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2T01:23:11.53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0,'6'0,"5"0,0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99A8BFF-5BCB-4C62-BE6A-CA4B16FA4E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DA29D2-886C-4A9E-A873-AA6D3D14F1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D49EA83-5E39-4AE1-832C-342DCC395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85798-BC44-480D-8D90-F9D576AE2038}" type="datetimeFigureOut">
              <a:rPr lang="ko-KR" altLang="en-US" smtClean="0"/>
              <a:t>2025-05-10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1C0768C-E93E-4D6B-8BF9-AF8EEF448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14963BB-23A8-4DCB-A0EE-B398189AC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7F84A-8165-4129-838B-A58C2A0DF5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8048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E6D5434-9A46-4531-87ED-BE14A8435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F3F8CF0-D0DB-4CFC-A0D4-E1607CADF3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31B46E6-4DCB-40A8-8A0F-181F52A58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85798-BC44-480D-8D90-F9D576AE2038}" type="datetimeFigureOut">
              <a:rPr lang="ko-KR" altLang="en-US" smtClean="0"/>
              <a:t>2025-05-10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A3EE05D-D63A-4248-8066-275C860FC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A2F7F86-810F-4D59-9C40-EAB570A71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7F84A-8165-4129-838B-A58C2A0DF5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9685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DAD1371-AE50-447A-84CE-8ACD33043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CBF9B6E-3644-4B11-8852-F11212B934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3FAEA97-DF08-4F70-8003-F43C8E1FB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85798-BC44-480D-8D90-F9D576AE2038}" type="datetimeFigureOut">
              <a:rPr lang="ko-KR" altLang="en-US" smtClean="0"/>
              <a:t>2025-05-10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98C98E2-4A4C-4AA1-ABEC-A70931DB6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9D94C09-D2D9-4D21-9100-85F89E6AD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7F84A-8165-4129-838B-A58C2A0DF5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5045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7165CE4-E828-45C2-9AC0-B222DB122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E286254-8E02-4E22-9293-2E3478B74D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E9121E0-59B1-4931-A262-96939876A8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CF3D700-0515-4F90-8098-2172C7931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85798-BC44-480D-8D90-F9D576AE2038}" type="datetimeFigureOut">
              <a:rPr lang="ko-KR" altLang="en-US" smtClean="0"/>
              <a:t>2025-05-10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FE2FDC4-1461-410C-9688-974457BB3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95BDE22-664D-4445-9B03-D9692C07B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7F84A-8165-4129-838B-A58C2A0DF5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6243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E43CC19-5F5D-4C96-BB8B-51340A8A9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DCC3C69-E98A-4624-A4C5-AFD61BE17F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C82A01D-1873-46EF-AF37-7B6DB9826C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E1F8AA8D-F1AF-4CE5-B904-D0466D923E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EDDCA46-5C78-4BBE-8AAE-CC0B48D0C0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E4F0903D-A347-4B58-8866-4C68AABAB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85798-BC44-480D-8D90-F9D576AE2038}" type="datetimeFigureOut">
              <a:rPr lang="ko-KR" altLang="en-US" smtClean="0"/>
              <a:t>2025-05-10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41764CAB-4072-4028-AF1E-AE7CA65B3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A835CDC8-3806-425D-90A8-3AE51E07F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7F84A-8165-4129-838B-A58C2A0DF5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7354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0B82AC0-141F-4779-9C5D-595D9701A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5A78C508-BC92-4A86-9F76-E66920AB3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85798-BC44-480D-8D90-F9D576AE2038}" type="datetimeFigureOut">
              <a:rPr lang="ko-KR" altLang="en-US" smtClean="0"/>
              <a:t>2025-05-10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B4A9655-941C-4639-81C5-C07E08176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E799A39-F73D-4BC3-8B71-885B730DE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7F84A-8165-4129-838B-A58C2A0DF5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7283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50CECC7-C425-4A21-B50C-15ED224F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85798-BC44-480D-8D90-F9D576AE2038}" type="datetimeFigureOut">
              <a:rPr lang="ko-KR" altLang="en-US" smtClean="0"/>
              <a:t>2025-05-10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2FB1F8B-B7AB-4E6F-B7DF-111F06CCB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831DC31-7AE3-499A-A0E5-F6F997805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7F84A-8165-4129-838B-A58C2A0DF5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9320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7831677-DA05-4062-8E17-50B7F4C7D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84CB71C-317E-410B-80CC-A02AD5531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9E5A532-975A-41F8-8841-C83FBE3FB1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E3AD12C-83F2-48B0-8EDF-AB041C002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85798-BC44-480D-8D90-F9D576AE2038}" type="datetimeFigureOut">
              <a:rPr lang="ko-KR" altLang="en-US" smtClean="0"/>
              <a:t>2025-05-10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9DB0991-C96F-4EC8-8140-DC6658AA0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6936B0E-0F2F-4D33-9316-72E2EA364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7F84A-8165-4129-838B-A58C2A0DF5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5571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1C36E83-2E1C-470C-83D0-2A9075EB2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09FC2233-8262-42B6-BFF8-770EA68026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D003CC4-139F-41CB-8BD8-319B33BF00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DB431E3-E08F-446F-B7C4-2AB6D017C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85798-BC44-480D-8D90-F9D576AE2038}" type="datetimeFigureOut">
              <a:rPr lang="ko-KR" altLang="en-US" smtClean="0"/>
              <a:t>2025-05-10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9CEC49-C1B2-43C0-88E7-993E9CF74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3B0A2A3-C514-48B2-8049-693D73E10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7F84A-8165-4129-838B-A58C2A0DF5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5011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C8F98D1-2F8D-48BC-ACA0-5D7895E22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973A196-7023-4A0E-AA94-4E3D6B5095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C046AAB-51AC-407D-A8DC-FCB7C1B85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85798-BC44-480D-8D90-F9D576AE2038}" type="datetimeFigureOut">
              <a:rPr lang="ko-KR" altLang="en-US" smtClean="0"/>
              <a:t>2025-05-10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DF1A84B-D7EB-4BA0-90BD-169ACD4D8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333983A-4699-415C-8317-F985AC23F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7F84A-8165-4129-838B-A58C2A0DF5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2369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2EF02FF1-40D2-4228-9527-D5448A5B3F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E08B54B-5B1B-452A-81A6-B7BA5A2D7D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036CC9-1F3F-49E8-A4ED-1A184B31D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85798-BC44-480D-8D90-F9D576AE2038}" type="datetimeFigureOut">
              <a:rPr lang="ko-KR" altLang="en-US" smtClean="0"/>
              <a:t>2025-05-10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84AC2CA-B34B-45AD-A542-E3E7CDA9F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3916A12-E69C-44F5-A534-0E09C6301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7F84A-8165-4129-838B-A58C2A0DF5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3882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22D89E6-66B4-4FAE-87E7-7871F2406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279F2A8-EDF5-4B08-952A-DB08B15B1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25B214B-8E6B-40BC-8A47-CCA2A82D0B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85798-BC44-480D-8D90-F9D576AE2038}" type="datetimeFigureOut">
              <a:rPr lang="ko-KR" altLang="en-US" smtClean="0"/>
              <a:t>2025-05-10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5DFA80D-90DF-4996-AEEF-C046A764F3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04D5E3D-2FF2-44E9-B135-10504A6A0C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7F84A-8165-4129-838B-A58C2A0DF5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2013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3.png"/><Relationship Id="rId21" Type="http://schemas.openxmlformats.org/officeDocument/2006/relationships/customXml" Target="../ink/ink10.xml"/><Relationship Id="rId42" Type="http://schemas.openxmlformats.org/officeDocument/2006/relationships/image" Target="../media/image21.png"/><Relationship Id="rId47" Type="http://schemas.openxmlformats.org/officeDocument/2006/relationships/customXml" Target="../ink/ink23.xml"/><Relationship Id="rId63" Type="http://schemas.openxmlformats.org/officeDocument/2006/relationships/customXml" Target="../ink/ink31.xml"/><Relationship Id="rId68" Type="http://schemas.openxmlformats.org/officeDocument/2006/relationships/image" Target="../media/image34.png"/><Relationship Id="rId7" Type="http://schemas.openxmlformats.org/officeDocument/2006/relationships/customXml" Target="../ink/ink3.xml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9" Type="http://schemas.openxmlformats.org/officeDocument/2006/relationships/customXml" Target="../ink/ink14.xml"/><Relationship Id="rId11" Type="http://schemas.openxmlformats.org/officeDocument/2006/relationships/customXml" Target="../ink/ink5.xml"/><Relationship Id="rId24" Type="http://schemas.openxmlformats.org/officeDocument/2006/relationships/image" Target="../media/image12.png"/><Relationship Id="rId32" Type="http://schemas.openxmlformats.org/officeDocument/2006/relationships/image" Target="../media/image16.png"/><Relationship Id="rId37" Type="http://schemas.openxmlformats.org/officeDocument/2006/relationships/customXml" Target="../ink/ink18.xml"/><Relationship Id="rId40" Type="http://schemas.openxmlformats.org/officeDocument/2006/relationships/image" Target="../media/image20.png"/><Relationship Id="rId45" Type="http://schemas.openxmlformats.org/officeDocument/2006/relationships/customXml" Target="../ink/ink22.xml"/><Relationship Id="rId53" Type="http://schemas.openxmlformats.org/officeDocument/2006/relationships/customXml" Target="../ink/ink26.xml"/><Relationship Id="rId58" Type="http://schemas.openxmlformats.org/officeDocument/2006/relationships/image" Target="../media/image29.png"/><Relationship Id="rId66" Type="http://schemas.openxmlformats.org/officeDocument/2006/relationships/image" Target="../media/image33.png"/><Relationship Id="rId5" Type="http://schemas.openxmlformats.org/officeDocument/2006/relationships/customXml" Target="../ink/ink2.xml"/><Relationship Id="rId61" Type="http://schemas.openxmlformats.org/officeDocument/2006/relationships/customXml" Target="../ink/ink30.xml"/><Relationship Id="rId19" Type="http://schemas.openxmlformats.org/officeDocument/2006/relationships/customXml" Target="../ink/ink9.xml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openxmlformats.org/officeDocument/2006/relationships/customXml" Target="../ink/ink13.xml"/><Relationship Id="rId30" Type="http://schemas.openxmlformats.org/officeDocument/2006/relationships/image" Target="../media/image15.png"/><Relationship Id="rId35" Type="http://schemas.openxmlformats.org/officeDocument/2006/relationships/customXml" Target="../ink/ink17.xml"/><Relationship Id="rId43" Type="http://schemas.openxmlformats.org/officeDocument/2006/relationships/customXml" Target="../ink/ink21.xml"/><Relationship Id="rId48" Type="http://schemas.openxmlformats.org/officeDocument/2006/relationships/image" Target="../media/image24.png"/><Relationship Id="rId56" Type="http://schemas.openxmlformats.org/officeDocument/2006/relationships/image" Target="../media/image28.png"/><Relationship Id="rId64" Type="http://schemas.openxmlformats.org/officeDocument/2006/relationships/image" Target="../media/image32.png"/><Relationship Id="rId69" Type="http://schemas.openxmlformats.org/officeDocument/2006/relationships/customXml" Target="../ink/ink34.xml"/><Relationship Id="rId8" Type="http://schemas.openxmlformats.org/officeDocument/2006/relationships/image" Target="../media/image4.png"/><Relationship Id="rId51" Type="http://schemas.openxmlformats.org/officeDocument/2006/relationships/customXml" Target="../ink/ink25.xml"/><Relationship Id="rId3" Type="http://schemas.openxmlformats.org/officeDocument/2006/relationships/customXml" Target="../ink/ink1.xml"/><Relationship Id="rId12" Type="http://schemas.openxmlformats.org/officeDocument/2006/relationships/image" Target="../media/image6.png"/><Relationship Id="rId17" Type="http://schemas.openxmlformats.org/officeDocument/2006/relationships/customXml" Target="../ink/ink8.xml"/><Relationship Id="rId25" Type="http://schemas.openxmlformats.org/officeDocument/2006/relationships/customXml" Target="../ink/ink12.xml"/><Relationship Id="rId33" Type="http://schemas.openxmlformats.org/officeDocument/2006/relationships/customXml" Target="../ink/ink16.xml"/><Relationship Id="rId38" Type="http://schemas.openxmlformats.org/officeDocument/2006/relationships/image" Target="../media/image19.png"/><Relationship Id="rId46" Type="http://schemas.openxmlformats.org/officeDocument/2006/relationships/image" Target="../media/image23.png"/><Relationship Id="rId59" Type="http://schemas.openxmlformats.org/officeDocument/2006/relationships/customXml" Target="../ink/ink29.xml"/><Relationship Id="rId67" Type="http://schemas.openxmlformats.org/officeDocument/2006/relationships/customXml" Target="../ink/ink33.xml"/><Relationship Id="rId20" Type="http://schemas.openxmlformats.org/officeDocument/2006/relationships/image" Target="../media/image10.png"/><Relationship Id="rId41" Type="http://schemas.openxmlformats.org/officeDocument/2006/relationships/customXml" Target="../ink/ink20.xml"/><Relationship Id="rId54" Type="http://schemas.openxmlformats.org/officeDocument/2006/relationships/image" Target="../media/image27.png"/><Relationship Id="rId62" Type="http://schemas.openxmlformats.org/officeDocument/2006/relationships/image" Target="../media/image31.png"/><Relationship Id="rId70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5" Type="http://schemas.openxmlformats.org/officeDocument/2006/relationships/customXml" Target="../ink/ink7.xml"/><Relationship Id="rId23" Type="http://schemas.openxmlformats.org/officeDocument/2006/relationships/customXml" Target="../ink/ink11.xml"/><Relationship Id="rId28" Type="http://schemas.openxmlformats.org/officeDocument/2006/relationships/image" Target="../media/image14.png"/><Relationship Id="rId36" Type="http://schemas.openxmlformats.org/officeDocument/2006/relationships/image" Target="../media/image18.png"/><Relationship Id="rId49" Type="http://schemas.openxmlformats.org/officeDocument/2006/relationships/customXml" Target="../ink/ink24.xml"/><Relationship Id="rId57" Type="http://schemas.openxmlformats.org/officeDocument/2006/relationships/customXml" Target="../ink/ink28.xml"/><Relationship Id="rId10" Type="http://schemas.openxmlformats.org/officeDocument/2006/relationships/image" Target="../media/image5.png"/><Relationship Id="rId31" Type="http://schemas.openxmlformats.org/officeDocument/2006/relationships/customXml" Target="../ink/ink15.xml"/><Relationship Id="rId44" Type="http://schemas.openxmlformats.org/officeDocument/2006/relationships/image" Target="../media/image22.png"/><Relationship Id="rId52" Type="http://schemas.openxmlformats.org/officeDocument/2006/relationships/image" Target="../media/image26.png"/><Relationship Id="rId60" Type="http://schemas.openxmlformats.org/officeDocument/2006/relationships/image" Target="../media/image30.png"/><Relationship Id="rId65" Type="http://schemas.openxmlformats.org/officeDocument/2006/relationships/customXml" Target="../ink/ink32.xml"/><Relationship Id="rId4" Type="http://schemas.openxmlformats.org/officeDocument/2006/relationships/image" Target="../media/image2.png"/><Relationship Id="rId9" Type="http://schemas.openxmlformats.org/officeDocument/2006/relationships/customXml" Target="../ink/ink4.xml"/><Relationship Id="rId13" Type="http://schemas.openxmlformats.org/officeDocument/2006/relationships/customXml" Target="../ink/ink6.xml"/><Relationship Id="rId18" Type="http://schemas.openxmlformats.org/officeDocument/2006/relationships/image" Target="../media/image9.png"/><Relationship Id="rId39" Type="http://schemas.openxmlformats.org/officeDocument/2006/relationships/customXml" Target="../ink/ink19.xml"/><Relationship Id="rId34" Type="http://schemas.openxmlformats.org/officeDocument/2006/relationships/image" Target="../media/image17.png"/><Relationship Id="rId50" Type="http://schemas.openxmlformats.org/officeDocument/2006/relationships/image" Target="../media/image25.png"/><Relationship Id="rId55" Type="http://schemas.openxmlformats.org/officeDocument/2006/relationships/customXml" Target="../ink/ink27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customXml" Target="../ink/ink40.xml"/><Relationship Id="rId18" Type="http://schemas.openxmlformats.org/officeDocument/2006/relationships/image" Target="../media/image44.png"/><Relationship Id="rId26" Type="http://schemas.openxmlformats.org/officeDocument/2006/relationships/image" Target="../media/image48.png"/><Relationship Id="rId21" Type="http://schemas.openxmlformats.org/officeDocument/2006/relationships/customXml" Target="../ink/ink44.xml"/><Relationship Id="rId34" Type="http://schemas.openxmlformats.org/officeDocument/2006/relationships/image" Target="../media/image52.png"/><Relationship Id="rId55" Type="http://schemas.openxmlformats.org/officeDocument/2006/relationships/image" Target="../media/image54.png"/><Relationship Id="rId63" Type="http://schemas.openxmlformats.org/officeDocument/2006/relationships/image" Target="../media/image58.png"/><Relationship Id="rId7" Type="http://schemas.openxmlformats.org/officeDocument/2006/relationships/customXml" Target="../ink/ink37.xml"/><Relationship Id="rId2" Type="http://schemas.openxmlformats.org/officeDocument/2006/relationships/image" Target="../media/image36.png"/><Relationship Id="rId16" Type="http://schemas.openxmlformats.org/officeDocument/2006/relationships/image" Target="../media/image43.png"/><Relationship Id="rId29" Type="http://schemas.openxmlformats.org/officeDocument/2006/relationships/customXml" Target="../ink/ink48.xml"/><Relationship Id="rId11" Type="http://schemas.openxmlformats.org/officeDocument/2006/relationships/customXml" Target="../ink/ink39.xml"/><Relationship Id="rId24" Type="http://schemas.openxmlformats.org/officeDocument/2006/relationships/image" Target="../media/image47.png"/><Relationship Id="rId32" Type="http://schemas.openxmlformats.org/officeDocument/2006/relationships/image" Target="../media/image51.png"/><Relationship Id="rId37" Type="http://schemas.openxmlformats.org/officeDocument/2006/relationships/customXml" Target="../ink/ink52.xml"/><Relationship Id="rId58" Type="http://schemas.openxmlformats.org/officeDocument/2006/relationships/customXml" Target="../ink/ink54.xml"/><Relationship Id="rId66" Type="http://schemas.openxmlformats.org/officeDocument/2006/relationships/customXml" Target="../ink/ink58.xml"/><Relationship Id="rId5" Type="http://schemas.openxmlformats.org/officeDocument/2006/relationships/customXml" Target="../ink/ink36.xml"/><Relationship Id="rId15" Type="http://schemas.openxmlformats.org/officeDocument/2006/relationships/customXml" Target="../ink/ink41.xml"/><Relationship Id="rId23" Type="http://schemas.openxmlformats.org/officeDocument/2006/relationships/customXml" Target="../ink/ink45.xml"/><Relationship Id="rId28" Type="http://schemas.openxmlformats.org/officeDocument/2006/relationships/image" Target="../media/image49.png"/><Relationship Id="rId36" Type="http://schemas.openxmlformats.org/officeDocument/2006/relationships/image" Target="../media/image53.png"/><Relationship Id="rId57" Type="http://schemas.openxmlformats.org/officeDocument/2006/relationships/image" Target="../media/image55.png"/><Relationship Id="rId61" Type="http://schemas.openxmlformats.org/officeDocument/2006/relationships/image" Target="../media/image57.png"/><Relationship Id="rId10" Type="http://schemas.openxmlformats.org/officeDocument/2006/relationships/image" Target="../media/image40.png"/><Relationship Id="rId19" Type="http://schemas.openxmlformats.org/officeDocument/2006/relationships/customXml" Target="../ink/ink43.xml"/><Relationship Id="rId31" Type="http://schemas.openxmlformats.org/officeDocument/2006/relationships/customXml" Target="../ink/ink49.xml"/><Relationship Id="rId60" Type="http://schemas.openxmlformats.org/officeDocument/2006/relationships/customXml" Target="../ink/ink55.xml"/><Relationship Id="rId65" Type="http://schemas.openxmlformats.org/officeDocument/2006/relationships/image" Target="../media/image59.png"/><Relationship Id="rId4" Type="http://schemas.openxmlformats.org/officeDocument/2006/relationships/image" Target="../media/image37.png"/><Relationship Id="rId9" Type="http://schemas.openxmlformats.org/officeDocument/2006/relationships/customXml" Target="../ink/ink38.xml"/><Relationship Id="rId14" Type="http://schemas.openxmlformats.org/officeDocument/2006/relationships/image" Target="../media/image42.png"/><Relationship Id="rId22" Type="http://schemas.openxmlformats.org/officeDocument/2006/relationships/image" Target="../media/image46.png"/><Relationship Id="rId27" Type="http://schemas.openxmlformats.org/officeDocument/2006/relationships/customXml" Target="../ink/ink47.xml"/><Relationship Id="rId30" Type="http://schemas.openxmlformats.org/officeDocument/2006/relationships/image" Target="../media/image50.png"/><Relationship Id="rId35" Type="http://schemas.openxmlformats.org/officeDocument/2006/relationships/customXml" Target="../ink/ink51.xml"/><Relationship Id="rId56" Type="http://schemas.openxmlformats.org/officeDocument/2006/relationships/customXml" Target="../ink/ink53.xml"/><Relationship Id="rId64" Type="http://schemas.openxmlformats.org/officeDocument/2006/relationships/customXml" Target="../ink/ink57.xml"/><Relationship Id="rId8" Type="http://schemas.openxmlformats.org/officeDocument/2006/relationships/image" Target="../media/image39.png"/><Relationship Id="rId3" Type="http://schemas.openxmlformats.org/officeDocument/2006/relationships/customXml" Target="../ink/ink35.xml"/><Relationship Id="rId12" Type="http://schemas.openxmlformats.org/officeDocument/2006/relationships/image" Target="../media/image41.png"/><Relationship Id="rId17" Type="http://schemas.openxmlformats.org/officeDocument/2006/relationships/customXml" Target="../ink/ink42.xml"/><Relationship Id="rId25" Type="http://schemas.openxmlformats.org/officeDocument/2006/relationships/customXml" Target="../ink/ink46.xml"/><Relationship Id="rId33" Type="http://schemas.openxmlformats.org/officeDocument/2006/relationships/customXml" Target="../ink/ink50.xml"/><Relationship Id="rId59" Type="http://schemas.openxmlformats.org/officeDocument/2006/relationships/image" Target="../media/image56.png"/><Relationship Id="rId67" Type="http://schemas.openxmlformats.org/officeDocument/2006/relationships/image" Target="../media/image60.png"/><Relationship Id="rId20" Type="http://schemas.openxmlformats.org/officeDocument/2006/relationships/image" Target="../media/image45.png"/><Relationship Id="rId62" Type="http://schemas.openxmlformats.org/officeDocument/2006/relationships/customXml" Target="../ink/ink5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customXml" Target="../ink/ink64.xml"/><Relationship Id="rId3" Type="http://schemas.openxmlformats.org/officeDocument/2006/relationships/customXml" Target="../ink/ink59.xml"/><Relationship Id="rId7" Type="http://schemas.openxmlformats.org/officeDocument/2006/relationships/customXml" Target="../ink/ink61.xml"/><Relationship Id="rId12" Type="http://schemas.openxmlformats.org/officeDocument/2006/relationships/image" Target="../media/image66.png"/><Relationship Id="rId2" Type="http://schemas.openxmlformats.org/officeDocument/2006/relationships/image" Target="../media/image61.png"/><Relationship Id="rId16" Type="http://schemas.openxmlformats.org/officeDocument/2006/relationships/image" Target="../media/image6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11" Type="http://schemas.openxmlformats.org/officeDocument/2006/relationships/customXml" Target="../ink/ink63.xml"/><Relationship Id="rId5" Type="http://schemas.openxmlformats.org/officeDocument/2006/relationships/customXml" Target="../ink/ink60.xml"/><Relationship Id="rId15" Type="http://schemas.openxmlformats.org/officeDocument/2006/relationships/customXml" Target="../ink/ink65.xml"/><Relationship Id="rId10" Type="http://schemas.openxmlformats.org/officeDocument/2006/relationships/image" Target="../media/image65.png"/><Relationship Id="rId4" Type="http://schemas.openxmlformats.org/officeDocument/2006/relationships/image" Target="../media/image62.png"/><Relationship Id="rId9" Type="http://schemas.openxmlformats.org/officeDocument/2006/relationships/customXml" Target="../ink/ink62.xml"/><Relationship Id="rId14" Type="http://schemas.openxmlformats.org/officeDocument/2006/relationships/image" Target="../media/image6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customXml" Target="../ink/ink71.xml"/><Relationship Id="rId3" Type="http://schemas.openxmlformats.org/officeDocument/2006/relationships/customXml" Target="../ink/ink66.xml"/><Relationship Id="rId7" Type="http://schemas.openxmlformats.org/officeDocument/2006/relationships/customXml" Target="../ink/ink68.xml"/><Relationship Id="rId12" Type="http://schemas.openxmlformats.org/officeDocument/2006/relationships/image" Target="../media/image7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png"/><Relationship Id="rId11" Type="http://schemas.openxmlformats.org/officeDocument/2006/relationships/customXml" Target="../ink/ink70.xml"/><Relationship Id="rId5" Type="http://schemas.openxmlformats.org/officeDocument/2006/relationships/customXml" Target="../ink/ink67.xml"/><Relationship Id="rId10" Type="http://schemas.openxmlformats.org/officeDocument/2006/relationships/image" Target="../media/image73.png"/><Relationship Id="rId4" Type="http://schemas.openxmlformats.org/officeDocument/2006/relationships/image" Target="../media/image70.png"/><Relationship Id="rId9" Type="http://schemas.openxmlformats.org/officeDocument/2006/relationships/customXml" Target="../ink/ink69.xml"/><Relationship Id="rId14" Type="http://schemas.openxmlformats.org/officeDocument/2006/relationships/image" Target="../media/image7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customXml" Target="../ink/ink7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7.png"/><Relationship Id="rId4" Type="http://schemas.openxmlformats.org/officeDocument/2006/relationships/customXml" Target="../ink/ink73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customXml" Target="../ink/ink79.xml"/><Relationship Id="rId18" Type="http://schemas.openxmlformats.org/officeDocument/2006/relationships/image" Target="../media/image86.png"/><Relationship Id="rId26" Type="http://schemas.openxmlformats.org/officeDocument/2006/relationships/image" Target="../media/image90.png"/><Relationship Id="rId3" Type="http://schemas.openxmlformats.org/officeDocument/2006/relationships/customXml" Target="../ink/ink74.xml"/><Relationship Id="rId21" Type="http://schemas.openxmlformats.org/officeDocument/2006/relationships/customXml" Target="../ink/ink83.xml"/><Relationship Id="rId34" Type="http://schemas.openxmlformats.org/officeDocument/2006/relationships/image" Target="../media/image94.png"/><Relationship Id="rId7" Type="http://schemas.openxmlformats.org/officeDocument/2006/relationships/customXml" Target="../ink/ink76.xml"/><Relationship Id="rId12" Type="http://schemas.openxmlformats.org/officeDocument/2006/relationships/image" Target="../media/image83.png"/><Relationship Id="rId17" Type="http://schemas.openxmlformats.org/officeDocument/2006/relationships/customXml" Target="../ink/ink81.xml"/><Relationship Id="rId25" Type="http://schemas.openxmlformats.org/officeDocument/2006/relationships/customXml" Target="../ink/ink85.xml"/><Relationship Id="rId33" Type="http://schemas.openxmlformats.org/officeDocument/2006/relationships/customXml" Target="../ink/ink89.xml"/><Relationship Id="rId2" Type="http://schemas.openxmlformats.org/officeDocument/2006/relationships/image" Target="../media/image78.png"/><Relationship Id="rId16" Type="http://schemas.openxmlformats.org/officeDocument/2006/relationships/image" Target="../media/image85.png"/><Relationship Id="rId20" Type="http://schemas.openxmlformats.org/officeDocument/2006/relationships/image" Target="../media/image87.png"/><Relationship Id="rId29" Type="http://schemas.openxmlformats.org/officeDocument/2006/relationships/customXml" Target="../ink/ink8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11" Type="http://schemas.openxmlformats.org/officeDocument/2006/relationships/customXml" Target="../ink/ink78.xml"/><Relationship Id="rId24" Type="http://schemas.openxmlformats.org/officeDocument/2006/relationships/image" Target="../media/image89.png"/><Relationship Id="rId32" Type="http://schemas.openxmlformats.org/officeDocument/2006/relationships/image" Target="../media/image93.png"/><Relationship Id="rId5" Type="http://schemas.openxmlformats.org/officeDocument/2006/relationships/customXml" Target="../ink/ink75.xml"/><Relationship Id="rId15" Type="http://schemas.openxmlformats.org/officeDocument/2006/relationships/customXml" Target="../ink/ink80.xml"/><Relationship Id="rId23" Type="http://schemas.openxmlformats.org/officeDocument/2006/relationships/customXml" Target="../ink/ink84.xml"/><Relationship Id="rId28" Type="http://schemas.openxmlformats.org/officeDocument/2006/relationships/image" Target="../media/image91.png"/><Relationship Id="rId10" Type="http://schemas.openxmlformats.org/officeDocument/2006/relationships/image" Target="../media/image82.png"/><Relationship Id="rId19" Type="http://schemas.openxmlformats.org/officeDocument/2006/relationships/customXml" Target="../ink/ink82.xml"/><Relationship Id="rId31" Type="http://schemas.openxmlformats.org/officeDocument/2006/relationships/customXml" Target="../ink/ink88.xml"/><Relationship Id="rId4" Type="http://schemas.openxmlformats.org/officeDocument/2006/relationships/image" Target="../media/image79.png"/><Relationship Id="rId9" Type="http://schemas.openxmlformats.org/officeDocument/2006/relationships/customXml" Target="../ink/ink77.xml"/><Relationship Id="rId14" Type="http://schemas.openxmlformats.org/officeDocument/2006/relationships/image" Target="../media/image84.png"/><Relationship Id="rId22" Type="http://schemas.openxmlformats.org/officeDocument/2006/relationships/image" Target="../media/image88.png"/><Relationship Id="rId27" Type="http://schemas.openxmlformats.org/officeDocument/2006/relationships/customXml" Target="../ink/ink86.xml"/><Relationship Id="rId30" Type="http://schemas.openxmlformats.org/officeDocument/2006/relationships/image" Target="../media/image92.png"/><Relationship Id="rId8" Type="http://schemas.openxmlformats.org/officeDocument/2006/relationships/image" Target="../media/image81.png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07.png"/><Relationship Id="rId21" Type="http://schemas.openxmlformats.org/officeDocument/2006/relationships/customXml" Target="../ink/ink99.xml"/><Relationship Id="rId42" Type="http://schemas.openxmlformats.org/officeDocument/2006/relationships/image" Target="../media/image115.png"/><Relationship Id="rId47" Type="http://schemas.openxmlformats.org/officeDocument/2006/relationships/customXml" Target="../ink/ink112.xml"/><Relationship Id="rId63" Type="http://schemas.openxmlformats.org/officeDocument/2006/relationships/customXml" Target="../ink/ink120.xml"/><Relationship Id="rId68" Type="http://schemas.openxmlformats.org/officeDocument/2006/relationships/image" Target="../media/image128.png"/><Relationship Id="rId7" Type="http://schemas.openxmlformats.org/officeDocument/2006/relationships/customXml" Target="../ink/ink92.xml"/><Relationship Id="rId2" Type="http://schemas.openxmlformats.org/officeDocument/2006/relationships/image" Target="../media/image95.png"/><Relationship Id="rId16" Type="http://schemas.openxmlformats.org/officeDocument/2006/relationships/image" Target="../media/image102.png"/><Relationship Id="rId29" Type="http://schemas.openxmlformats.org/officeDocument/2006/relationships/customXml" Target="../ink/ink103.xml"/><Relationship Id="rId11" Type="http://schemas.openxmlformats.org/officeDocument/2006/relationships/customXml" Target="../ink/ink94.xml"/><Relationship Id="rId24" Type="http://schemas.openxmlformats.org/officeDocument/2006/relationships/image" Target="../media/image106.png"/><Relationship Id="rId32" Type="http://schemas.openxmlformats.org/officeDocument/2006/relationships/image" Target="../media/image110.png"/><Relationship Id="rId37" Type="http://schemas.openxmlformats.org/officeDocument/2006/relationships/customXml" Target="../ink/ink107.xml"/><Relationship Id="rId40" Type="http://schemas.openxmlformats.org/officeDocument/2006/relationships/image" Target="../media/image114.png"/><Relationship Id="rId45" Type="http://schemas.openxmlformats.org/officeDocument/2006/relationships/customXml" Target="../ink/ink111.xml"/><Relationship Id="rId53" Type="http://schemas.openxmlformats.org/officeDocument/2006/relationships/customXml" Target="../ink/ink115.xml"/><Relationship Id="rId58" Type="http://schemas.openxmlformats.org/officeDocument/2006/relationships/image" Target="../media/image123.png"/><Relationship Id="rId66" Type="http://schemas.openxmlformats.org/officeDocument/2006/relationships/image" Target="../media/image127.png"/><Relationship Id="rId5" Type="http://schemas.openxmlformats.org/officeDocument/2006/relationships/customXml" Target="../ink/ink91.xml"/><Relationship Id="rId61" Type="http://schemas.openxmlformats.org/officeDocument/2006/relationships/customXml" Target="../ink/ink119.xml"/><Relationship Id="rId19" Type="http://schemas.openxmlformats.org/officeDocument/2006/relationships/customXml" Target="../ink/ink98.xml"/><Relationship Id="rId14" Type="http://schemas.openxmlformats.org/officeDocument/2006/relationships/image" Target="../media/image101.png"/><Relationship Id="rId22" Type="http://schemas.openxmlformats.org/officeDocument/2006/relationships/image" Target="../media/image105.png"/><Relationship Id="rId27" Type="http://schemas.openxmlformats.org/officeDocument/2006/relationships/customXml" Target="../ink/ink102.xml"/><Relationship Id="rId30" Type="http://schemas.openxmlformats.org/officeDocument/2006/relationships/image" Target="../media/image109.png"/><Relationship Id="rId35" Type="http://schemas.openxmlformats.org/officeDocument/2006/relationships/customXml" Target="../ink/ink106.xml"/><Relationship Id="rId43" Type="http://schemas.openxmlformats.org/officeDocument/2006/relationships/customXml" Target="../ink/ink110.xml"/><Relationship Id="rId48" Type="http://schemas.openxmlformats.org/officeDocument/2006/relationships/image" Target="../media/image118.png"/><Relationship Id="rId56" Type="http://schemas.openxmlformats.org/officeDocument/2006/relationships/image" Target="../media/image122.png"/><Relationship Id="rId64" Type="http://schemas.openxmlformats.org/officeDocument/2006/relationships/image" Target="../media/image126.png"/><Relationship Id="rId69" Type="http://schemas.openxmlformats.org/officeDocument/2006/relationships/customXml" Target="../ink/ink123.xml"/><Relationship Id="rId8" Type="http://schemas.openxmlformats.org/officeDocument/2006/relationships/image" Target="../media/image98.png"/><Relationship Id="rId51" Type="http://schemas.openxmlformats.org/officeDocument/2006/relationships/customXml" Target="../ink/ink114.xml"/><Relationship Id="rId3" Type="http://schemas.openxmlformats.org/officeDocument/2006/relationships/customXml" Target="../ink/ink90.xml"/><Relationship Id="rId12" Type="http://schemas.openxmlformats.org/officeDocument/2006/relationships/image" Target="../media/image100.png"/><Relationship Id="rId17" Type="http://schemas.openxmlformats.org/officeDocument/2006/relationships/customXml" Target="../ink/ink97.xml"/><Relationship Id="rId25" Type="http://schemas.openxmlformats.org/officeDocument/2006/relationships/customXml" Target="../ink/ink101.xml"/><Relationship Id="rId33" Type="http://schemas.openxmlformats.org/officeDocument/2006/relationships/customXml" Target="../ink/ink105.xml"/><Relationship Id="rId38" Type="http://schemas.openxmlformats.org/officeDocument/2006/relationships/image" Target="../media/image113.png"/><Relationship Id="rId46" Type="http://schemas.openxmlformats.org/officeDocument/2006/relationships/image" Target="../media/image117.png"/><Relationship Id="rId59" Type="http://schemas.openxmlformats.org/officeDocument/2006/relationships/customXml" Target="../ink/ink118.xml"/><Relationship Id="rId67" Type="http://schemas.openxmlformats.org/officeDocument/2006/relationships/customXml" Target="../ink/ink122.xml"/><Relationship Id="rId20" Type="http://schemas.openxmlformats.org/officeDocument/2006/relationships/image" Target="../media/image104.png"/><Relationship Id="rId41" Type="http://schemas.openxmlformats.org/officeDocument/2006/relationships/customXml" Target="../ink/ink109.xml"/><Relationship Id="rId54" Type="http://schemas.openxmlformats.org/officeDocument/2006/relationships/image" Target="../media/image121.png"/><Relationship Id="rId62" Type="http://schemas.openxmlformats.org/officeDocument/2006/relationships/image" Target="../media/image125.png"/><Relationship Id="rId70" Type="http://schemas.openxmlformats.org/officeDocument/2006/relationships/image" Target="../media/image1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7.png"/><Relationship Id="rId15" Type="http://schemas.openxmlformats.org/officeDocument/2006/relationships/customXml" Target="../ink/ink96.xml"/><Relationship Id="rId23" Type="http://schemas.openxmlformats.org/officeDocument/2006/relationships/customXml" Target="../ink/ink100.xml"/><Relationship Id="rId28" Type="http://schemas.openxmlformats.org/officeDocument/2006/relationships/image" Target="../media/image108.png"/><Relationship Id="rId36" Type="http://schemas.openxmlformats.org/officeDocument/2006/relationships/image" Target="../media/image112.png"/><Relationship Id="rId49" Type="http://schemas.openxmlformats.org/officeDocument/2006/relationships/customXml" Target="../ink/ink113.xml"/><Relationship Id="rId57" Type="http://schemas.openxmlformats.org/officeDocument/2006/relationships/customXml" Target="../ink/ink117.xml"/><Relationship Id="rId10" Type="http://schemas.openxmlformats.org/officeDocument/2006/relationships/image" Target="../media/image99.png"/><Relationship Id="rId31" Type="http://schemas.openxmlformats.org/officeDocument/2006/relationships/customXml" Target="../ink/ink104.xml"/><Relationship Id="rId44" Type="http://schemas.openxmlformats.org/officeDocument/2006/relationships/image" Target="../media/image116.png"/><Relationship Id="rId52" Type="http://schemas.openxmlformats.org/officeDocument/2006/relationships/image" Target="../media/image120.png"/><Relationship Id="rId60" Type="http://schemas.openxmlformats.org/officeDocument/2006/relationships/image" Target="../media/image124.png"/><Relationship Id="rId65" Type="http://schemas.openxmlformats.org/officeDocument/2006/relationships/customXml" Target="../ink/ink121.xml"/><Relationship Id="rId4" Type="http://schemas.openxmlformats.org/officeDocument/2006/relationships/image" Target="../media/image96.png"/><Relationship Id="rId9" Type="http://schemas.openxmlformats.org/officeDocument/2006/relationships/customXml" Target="../ink/ink93.xml"/><Relationship Id="rId13" Type="http://schemas.openxmlformats.org/officeDocument/2006/relationships/customXml" Target="../ink/ink95.xml"/><Relationship Id="rId18" Type="http://schemas.openxmlformats.org/officeDocument/2006/relationships/image" Target="../media/image103.png"/><Relationship Id="rId39" Type="http://schemas.openxmlformats.org/officeDocument/2006/relationships/customXml" Target="../ink/ink108.xml"/><Relationship Id="rId34" Type="http://schemas.openxmlformats.org/officeDocument/2006/relationships/image" Target="../media/image111.png"/><Relationship Id="rId50" Type="http://schemas.openxmlformats.org/officeDocument/2006/relationships/image" Target="../media/image119.png"/><Relationship Id="rId55" Type="http://schemas.openxmlformats.org/officeDocument/2006/relationships/customXml" Target="../ink/ink11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13" Type="http://schemas.openxmlformats.org/officeDocument/2006/relationships/customXml" Target="../ink/ink129.xml"/><Relationship Id="rId18" Type="http://schemas.openxmlformats.org/officeDocument/2006/relationships/image" Target="../media/image138.png"/><Relationship Id="rId26" Type="http://schemas.openxmlformats.org/officeDocument/2006/relationships/image" Target="../media/image142.png"/><Relationship Id="rId3" Type="http://schemas.openxmlformats.org/officeDocument/2006/relationships/customXml" Target="../ink/ink124.xml"/><Relationship Id="rId21" Type="http://schemas.openxmlformats.org/officeDocument/2006/relationships/customXml" Target="../ink/ink133.xml"/><Relationship Id="rId7" Type="http://schemas.openxmlformats.org/officeDocument/2006/relationships/customXml" Target="../ink/ink126.xml"/><Relationship Id="rId12" Type="http://schemas.openxmlformats.org/officeDocument/2006/relationships/image" Target="../media/image135.png"/><Relationship Id="rId17" Type="http://schemas.openxmlformats.org/officeDocument/2006/relationships/customXml" Target="../ink/ink131.xml"/><Relationship Id="rId25" Type="http://schemas.openxmlformats.org/officeDocument/2006/relationships/customXml" Target="../ink/ink135.xml"/><Relationship Id="rId2" Type="http://schemas.openxmlformats.org/officeDocument/2006/relationships/image" Target="../media/image130.png"/><Relationship Id="rId16" Type="http://schemas.openxmlformats.org/officeDocument/2006/relationships/image" Target="../media/image137.png"/><Relationship Id="rId20" Type="http://schemas.openxmlformats.org/officeDocument/2006/relationships/image" Target="../media/image1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2.png"/><Relationship Id="rId11" Type="http://schemas.openxmlformats.org/officeDocument/2006/relationships/customXml" Target="../ink/ink128.xml"/><Relationship Id="rId24" Type="http://schemas.openxmlformats.org/officeDocument/2006/relationships/image" Target="../media/image141.png"/><Relationship Id="rId5" Type="http://schemas.openxmlformats.org/officeDocument/2006/relationships/customXml" Target="../ink/ink125.xml"/><Relationship Id="rId15" Type="http://schemas.openxmlformats.org/officeDocument/2006/relationships/customXml" Target="../ink/ink130.xml"/><Relationship Id="rId23" Type="http://schemas.openxmlformats.org/officeDocument/2006/relationships/customXml" Target="../ink/ink134.xml"/><Relationship Id="rId10" Type="http://schemas.openxmlformats.org/officeDocument/2006/relationships/image" Target="../media/image134.png"/><Relationship Id="rId19" Type="http://schemas.openxmlformats.org/officeDocument/2006/relationships/customXml" Target="../ink/ink132.xml"/><Relationship Id="rId4" Type="http://schemas.openxmlformats.org/officeDocument/2006/relationships/image" Target="../media/image131.png"/><Relationship Id="rId9" Type="http://schemas.openxmlformats.org/officeDocument/2006/relationships/customXml" Target="../ink/ink127.xml"/><Relationship Id="rId14" Type="http://schemas.openxmlformats.org/officeDocument/2006/relationships/image" Target="../media/image136.png"/><Relationship Id="rId22" Type="http://schemas.openxmlformats.org/officeDocument/2006/relationships/image" Target="../media/image1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13" Type="http://schemas.openxmlformats.org/officeDocument/2006/relationships/customXml" Target="../ink/ink141.xml"/><Relationship Id="rId18" Type="http://schemas.openxmlformats.org/officeDocument/2006/relationships/image" Target="../media/image151.png"/><Relationship Id="rId26" Type="http://schemas.openxmlformats.org/officeDocument/2006/relationships/image" Target="../media/image155.png"/><Relationship Id="rId3" Type="http://schemas.openxmlformats.org/officeDocument/2006/relationships/customXml" Target="../ink/ink136.xml"/><Relationship Id="rId21" Type="http://schemas.openxmlformats.org/officeDocument/2006/relationships/customXml" Target="../ink/ink145.xml"/><Relationship Id="rId7" Type="http://schemas.openxmlformats.org/officeDocument/2006/relationships/customXml" Target="../ink/ink138.xml"/><Relationship Id="rId12" Type="http://schemas.openxmlformats.org/officeDocument/2006/relationships/image" Target="../media/image148.png"/><Relationship Id="rId17" Type="http://schemas.openxmlformats.org/officeDocument/2006/relationships/customXml" Target="../ink/ink143.xml"/><Relationship Id="rId25" Type="http://schemas.openxmlformats.org/officeDocument/2006/relationships/customXml" Target="../ink/ink147.xml"/><Relationship Id="rId2" Type="http://schemas.openxmlformats.org/officeDocument/2006/relationships/image" Target="../media/image143.png"/><Relationship Id="rId16" Type="http://schemas.openxmlformats.org/officeDocument/2006/relationships/image" Target="../media/image150.png"/><Relationship Id="rId20" Type="http://schemas.openxmlformats.org/officeDocument/2006/relationships/image" Target="../media/image152.png"/><Relationship Id="rId29" Type="http://schemas.openxmlformats.org/officeDocument/2006/relationships/customXml" Target="../ink/ink14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5.png"/><Relationship Id="rId11" Type="http://schemas.openxmlformats.org/officeDocument/2006/relationships/customXml" Target="../ink/ink140.xml"/><Relationship Id="rId24" Type="http://schemas.openxmlformats.org/officeDocument/2006/relationships/image" Target="../media/image154.png"/><Relationship Id="rId32" Type="http://schemas.openxmlformats.org/officeDocument/2006/relationships/image" Target="../media/image158.png"/><Relationship Id="rId5" Type="http://schemas.openxmlformats.org/officeDocument/2006/relationships/customXml" Target="../ink/ink137.xml"/><Relationship Id="rId15" Type="http://schemas.openxmlformats.org/officeDocument/2006/relationships/customXml" Target="../ink/ink142.xml"/><Relationship Id="rId23" Type="http://schemas.openxmlformats.org/officeDocument/2006/relationships/customXml" Target="../ink/ink146.xml"/><Relationship Id="rId28" Type="http://schemas.openxmlformats.org/officeDocument/2006/relationships/image" Target="../media/image156.png"/><Relationship Id="rId10" Type="http://schemas.openxmlformats.org/officeDocument/2006/relationships/image" Target="../media/image147.png"/><Relationship Id="rId19" Type="http://schemas.openxmlformats.org/officeDocument/2006/relationships/customXml" Target="../ink/ink144.xml"/><Relationship Id="rId31" Type="http://schemas.openxmlformats.org/officeDocument/2006/relationships/customXml" Target="../ink/ink150.xml"/><Relationship Id="rId4" Type="http://schemas.openxmlformats.org/officeDocument/2006/relationships/image" Target="../media/image144.png"/><Relationship Id="rId9" Type="http://schemas.openxmlformats.org/officeDocument/2006/relationships/customXml" Target="../ink/ink139.xml"/><Relationship Id="rId14" Type="http://schemas.openxmlformats.org/officeDocument/2006/relationships/image" Target="../media/image149.png"/><Relationship Id="rId22" Type="http://schemas.openxmlformats.org/officeDocument/2006/relationships/image" Target="../media/image153.png"/><Relationship Id="rId27" Type="http://schemas.openxmlformats.org/officeDocument/2006/relationships/customXml" Target="../ink/ink148.xml"/><Relationship Id="rId30" Type="http://schemas.openxmlformats.org/officeDocument/2006/relationships/image" Target="../media/image157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56.xml"/><Relationship Id="rId18" Type="http://schemas.openxmlformats.org/officeDocument/2006/relationships/image" Target="../media/image167.png"/><Relationship Id="rId26" Type="http://schemas.openxmlformats.org/officeDocument/2006/relationships/image" Target="../media/image171.png"/><Relationship Id="rId3" Type="http://schemas.openxmlformats.org/officeDocument/2006/relationships/customXml" Target="../ink/ink151.xml"/><Relationship Id="rId21" Type="http://schemas.openxmlformats.org/officeDocument/2006/relationships/customXml" Target="../ink/ink160.xml"/><Relationship Id="rId34" Type="http://schemas.openxmlformats.org/officeDocument/2006/relationships/image" Target="../media/image175.png"/><Relationship Id="rId7" Type="http://schemas.openxmlformats.org/officeDocument/2006/relationships/customXml" Target="../ink/ink153.xml"/><Relationship Id="rId12" Type="http://schemas.openxmlformats.org/officeDocument/2006/relationships/image" Target="../media/image164.png"/><Relationship Id="rId17" Type="http://schemas.openxmlformats.org/officeDocument/2006/relationships/customXml" Target="../ink/ink158.xml"/><Relationship Id="rId25" Type="http://schemas.openxmlformats.org/officeDocument/2006/relationships/customXml" Target="../ink/ink162.xml"/><Relationship Id="rId33" Type="http://schemas.openxmlformats.org/officeDocument/2006/relationships/customXml" Target="../ink/ink166.xml"/><Relationship Id="rId2" Type="http://schemas.openxmlformats.org/officeDocument/2006/relationships/image" Target="../media/image159.png"/><Relationship Id="rId16" Type="http://schemas.openxmlformats.org/officeDocument/2006/relationships/image" Target="../media/image166.png"/><Relationship Id="rId20" Type="http://schemas.openxmlformats.org/officeDocument/2006/relationships/image" Target="../media/image168.png"/><Relationship Id="rId29" Type="http://schemas.openxmlformats.org/officeDocument/2006/relationships/customXml" Target="../ink/ink16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1.png"/><Relationship Id="rId11" Type="http://schemas.openxmlformats.org/officeDocument/2006/relationships/customXml" Target="../ink/ink155.xml"/><Relationship Id="rId24" Type="http://schemas.openxmlformats.org/officeDocument/2006/relationships/image" Target="../media/image170.png"/><Relationship Id="rId32" Type="http://schemas.openxmlformats.org/officeDocument/2006/relationships/image" Target="../media/image174.png"/><Relationship Id="rId5" Type="http://schemas.openxmlformats.org/officeDocument/2006/relationships/customXml" Target="../ink/ink152.xml"/><Relationship Id="rId15" Type="http://schemas.openxmlformats.org/officeDocument/2006/relationships/customXml" Target="../ink/ink157.xml"/><Relationship Id="rId23" Type="http://schemas.openxmlformats.org/officeDocument/2006/relationships/customXml" Target="../ink/ink161.xml"/><Relationship Id="rId28" Type="http://schemas.openxmlformats.org/officeDocument/2006/relationships/image" Target="../media/image172.png"/><Relationship Id="rId10" Type="http://schemas.openxmlformats.org/officeDocument/2006/relationships/image" Target="../media/image163.png"/><Relationship Id="rId19" Type="http://schemas.openxmlformats.org/officeDocument/2006/relationships/customXml" Target="../ink/ink159.xml"/><Relationship Id="rId31" Type="http://schemas.openxmlformats.org/officeDocument/2006/relationships/customXml" Target="../ink/ink165.xml"/><Relationship Id="rId4" Type="http://schemas.openxmlformats.org/officeDocument/2006/relationships/image" Target="../media/image160.png"/><Relationship Id="rId9" Type="http://schemas.openxmlformats.org/officeDocument/2006/relationships/customXml" Target="../ink/ink154.xml"/><Relationship Id="rId14" Type="http://schemas.openxmlformats.org/officeDocument/2006/relationships/image" Target="../media/image165.png"/><Relationship Id="rId22" Type="http://schemas.openxmlformats.org/officeDocument/2006/relationships/image" Target="../media/image169.png"/><Relationship Id="rId27" Type="http://schemas.openxmlformats.org/officeDocument/2006/relationships/customXml" Target="../ink/ink163.xml"/><Relationship Id="rId30" Type="http://schemas.openxmlformats.org/officeDocument/2006/relationships/image" Target="../media/image173.png"/><Relationship Id="rId8" Type="http://schemas.openxmlformats.org/officeDocument/2006/relationships/image" Target="../media/image16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png"/><Relationship Id="rId3" Type="http://schemas.openxmlformats.org/officeDocument/2006/relationships/customXml" Target="../ink/ink167.xml"/><Relationship Id="rId7" Type="http://schemas.openxmlformats.org/officeDocument/2006/relationships/customXml" Target="../ink/ink169.xml"/><Relationship Id="rId17" Type="http://schemas.openxmlformats.org/officeDocument/2006/relationships/customXml" Target="../ink/ink172.xml"/><Relationship Id="rId2" Type="http://schemas.openxmlformats.org/officeDocument/2006/relationships/image" Target="../media/image176.png"/><Relationship Id="rId16" Type="http://schemas.openxmlformats.org/officeDocument/2006/relationships/image" Target="../media/image19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8.png"/><Relationship Id="rId11" Type="http://schemas.openxmlformats.org/officeDocument/2006/relationships/customXml" Target="../ink/ink171.xml"/><Relationship Id="rId5" Type="http://schemas.openxmlformats.org/officeDocument/2006/relationships/customXml" Target="../ink/ink168.xml"/><Relationship Id="rId10" Type="http://schemas.openxmlformats.org/officeDocument/2006/relationships/image" Target="../media/image180.png"/><Relationship Id="rId4" Type="http://schemas.openxmlformats.org/officeDocument/2006/relationships/image" Target="../media/image177.png"/><Relationship Id="rId9" Type="http://schemas.openxmlformats.org/officeDocument/2006/relationships/customXml" Target="../ink/ink17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4.png"/><Relationship Id="rId13" Type="http://schemas.openxmlformats.org/officeDocument/2006/relationships/customXml" Target="../ink/ink178.xml"/><Relationship Id="rId18" Type="http://schemas.openxmlformats.org/officeDocument/2006/relationships/image" Target="../media/image189.png"/><Relationship Id="rId3" Type="http://schemas.openxmlformats.org/officeDocument/2006/relationships/customXml" Target="../ink/ink173.xml"/><Relationship Id="rId21" Type="http://schemas.openxmlformats.org/officeDocument/2006/relationships/customXml" Target="../ink/ink182.xml"/><Relationship Id="rId7" Type="http://schemas.openxmlformats.org/officeDocument/2006/relationships/customXml" Target="../ink/ink175.xml"/><Relationship Id="rId12" Type="http://schemas.openxmlformats.org/officeDocument/2006/relationships/image" Target="../media/image186.png"/><Relationship Id="rId17" Type="http://schemas.openxmlformats.org/officeDocument/2006/relationships/customXml" Target="../ink/ink180.xml"/><Relationship Id="rId2" Type="http://schemas.openxmlformats.org/officeDocument/2006/relationships/image" Target="../media/image181.png"/><Relationship Id="rId16" Type="http://schemas.openxmlformats.org/officeDocument/2006/relationships/image" Target="../media/image188.png"/><Relationship Id="rId20" Type="http://schemas.openxmlformats.org/officeDocument/2006/relationships/image" Target="../media/image19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3.png"/><Relationship Id="rId11" Type="http://schemas.openxmlformats.org/officeDocument/2006/relationships/customXml" Target="../ink/ink177.xml"/><Relationship Id="rId5" Type="http://schemas.openxmlformats.org/officeDocument/2006/relationships/customXml" Target="../ink/ink174.xml"/><Relationship Id="rId15" Type="http://schemas.openxmlformats.org/officeDocument/2006/relationships/customXml" Target="../ink/ink179.xml"/><Relationship Id="rId10" Type="http://schemas.openxmlformats.org/officeDocument/2006/relationships/image" Target="../media/image185.png"/><Relationship Id="rId19" Type="http://schemas.openxmlformats.org/officeDocument/2006/relationships/customXml" Target="../ink/ink181.xml"/><Relationship Id="rId4" Type="http://schemas.openxmlformats.org/officeDocument/2006/relationships/image" Target="../media/image182.png"/><Relationship Id="rId9" Type="http://schemas.openxmlformats.org/officeDocument/2006/relationships/customXml" Target="../ink/ink176.xml"/><Relationship Id="rId14" Type="http://schemas.openxmlformats.org/officeDocument/2006/relationships/image" Target="../media/image187.png"/><Relationship Id="rId22" Type="http://schemas.openxmlformats.org/officeDocument/2006/relationships/image" Target="../media/image191.png"/></Relationships>
</file>

<file path=ppt/slides/_rels/slide1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04.png"/><Relationship Id="rId21" Type="http://schemas.openxmlformats.org/officeDocument/2006/relationships/customXml" Target="../ink/ink192.xml"/><Relationship Id="rId42" Type="http://schemas.openxmlformats.org/officeDocument/2006/relationships/image" Target="../media/image212.png"/><Relationship Id="rId47" Type="http://schemas.openxmlformats.org/officeDocument/2006/relationships/customXml" Target="../ink/ink205.xml"/><Relationship Id="rId63" Type="http://schemas.openxmlformats.org/officeDocument/2006/relationships/customXml" Target="../ink/ink213.xml"/><Relationship Id="rId68" Type="http://schemas.openxmlformats.org/officeDocument/2006/relationships/image" Target="../media/image225.png"/><Relationship Id="rId2" Type="http://schemas.openxmlformats.org/officeDocument/2006/relationships/customXml" Target="../ink/ink183.xml"/><Relationship Id="rId16" Type="http://schemas.openxmlformats.org/officeDocument/2006/relationships/image" Target="../media/image199.png"/><Relationship Id="rId29" Type="http://schemas.openxmlformats.org/officeDocument/2006/relationships/customXml" Target="../ink/ink196.xml"/><Relationship Id="rId11" Type="http://schemas.openxmlformats.org/officeDocument/2006/relationships/customXml" Target="../ink/ink187.xml"/><Relationship Id="rId24" Type="http://schemas.openxmlformats.org/officeDocument/2006/relationships/image" Target="../media/image203.png"/><Relationship Id="rId32" Type="http://schemas.openxmlformats.org/officeDocument/2006/relationships/image" Target="../media/image207.png"/><Relationship Id="rId37" Type="http://schemas.openxmlformats.org/officeDocument/2006/relationships/customXml" Target="../ink/ink200.xml"/><Relationship Id="rId40" Type="http://schemas.openxmlformats.org/officeDocument/2006/relationships/image" Target="../media/image211.png"/><Relationship Id="rId45" Type="http://schemas.openxmlformats.org/officeDocument/2006/relationships/customXml" Target="../ink/ink204.xml"/><Relationship Id="rId53" Type="http://schemas.openxmlformats.org/officeDocument/2006/relationships/customXml" Target="../ink/ink208.xml"/><Relationship Id="rId58" Type="http://schemas.openxmlformats.org/officeDocument/2006/relationships/image" Target="../media/image220.png"/><Relationship Id="rId66" Type="http://schemas.openxmlformats.org/officeDocument/2006/relationships/image" Target="../media/image224.png"/><Relationship Id="rId74" Type="http://schemas.openxmlformats.org/officeDocument/2006/relationships/image" Target="../media/image228.png"/><Relationship Id="rId5" Type="http://schemas.openxmlformats.org/officeDocument/2006/relationships/image" Target="../media/image193.png"/><Relationship Id="rId61" Type="http://schemas.openxmlformats.org/officeDocument/2006/relationships/customXml" Target="../ink/ink212.xml"/><Relationship Id="rId19" Type="http://schemas.openxmlformats.org/officeDocument/2006/relationships/customXml" Target="../ink/ink191.xml"/><Relationship Id="rId14" Type="http://schemas.openxmlformats.org/officeDocument/2006/relationships/image" Target="../media/image198.png"/><Relationship Id="rId22" Type="http://schemas.openxmlformats.org/officeDocument/2006/relationships/image" Target="../media/image202.png"/><Relationship Id="rId27" Type="http://schemas.openxmlformats.org/officeDocument/2006/relationships/customXml" Target="../ink/ink195.xml"/><Relationship Id="rId30" Type="http://schemas.openxmlformats.org/officeDocument/2006/relationships/image" Target="../media/image206.png"/><Relationship Id="rId35" Type="http://schemas.openxmlformats.org/officeDocument/2006/relationships/customXml" Target="../ink/ink199.xml"/><Relationship Id="rId43" Type="http://schemas.openxmlformats.org/officeDocument/2006/relationships/customXml" Target="../ink/ink203.xml"/><Relationship Id="rId48" Type="http://schemas.openxmlformats.org/officeDocument/2006/relationships/image" Target="../media/image215.png"/><Relationship Id="rId56" Type="http://schemas.openxmlformats.org/officeDocument/2006/relationships/image" Target="../media/image219.png"/><Relationship Id="rId64" Type="http://schemas.openxmlformats.org/officeDocument/2006/relationships/image" Target="../media/image223.png"/><Relationship Id="rId69" Type="http://schemas.openxmlformats.org/officeDocument/2006/relationships/customXml" Target="../ink/ink216.xml"/><Relationship Id="rId8" Type="http://schemas.openxmlformats.org/officeDocument/2006/relationships/image" Target="../media/image195.png"/><Relationship Id="rId51" Type="http://schemas.openxmlformats.org/officeDocument/2006/relationships/customXml" Target="../ink/ink207.xml"/><Relationship Id="rId72" Type="http://schemas.openxmlformats.org/officeDocument/2006/relationships/image" Target="../media/image227.png"/><Relationship Id="rId3" Type="http://schemas.openxmlformats.org/officeDocument/2006/relationships/image" Target="../media/image192.png"/><Relationship Id="rId12" Type="http://schemas.openxmlformats.org/officeDocument/2006/relationships/image" Target="../media/image197.png"/><Relationship Id="rId17" Type="http://schemas.openxmlformats.org/officeDocument/2006/relationships/customXml" Target="../ink/ink190.xml"/><Relationship Id="rId25" Type="http://schemas.openxmlformats.org/officeDocument/2006/relationships/customXml" Target="../ink/ink194.xml"/><Relationship Id="rId33" Type="http://schemas.openxmlformats.org/officeDocument/2006/relationships/customXml" Target="../ink/ink198.xml"/><Relationship Id="rId38" Type="http://schemas.openxmlformats.org/officeDocument/2006/relationships/image" Target="../media/image210.png"/><Relationship Id="rId46" Type="http://schemas.openxmlformats.org/officeDocument/2006/relationships/image" Target="../media/image214.png"/><Relationship Id="rId59" Type="http://schemas.openxmlformats.org/officeDocument/2006/relationships/customXml" Target="../ink/ink211.xml"/><Relationship Id="rId67" Type="http://schemas.openxmlformats.org/officeDocument/2006/relationships/customXml" Target="../ink/ink215.xml"/><Relationship Id="rId20" Type="http://schemas.openxmlformats.org/officeDocument/2006/relationships/image" Target="../media/image201.png"/><Relationship Id="rId41" Type="http://schemas.openxmlformats.org/officeDocument/2006/relationships/customXml" Target="../ink/ink202.xml"/><Relationship Id="rId54" Type="http://schemas.openxmlformats.org/officeDocument/2006/relationships/image" Target="../media/image218.png"/><Relationship Id="rId62" Type="http://schemas.openxmlformats.org/officeDocument/2006/relationships/image" Target="../media/image222.png"/><Relationship Id="rId70" Type="http://schemas.openxmlformats.org/officeDocument/2006/relationships/image" Target="../media/image226.png"/><Relationship Id="rId75" Type="http://schemas.openxmlformats.org/officeDocument/2006/relationships/customXml" Target="../ink/ink2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4.png"/><Relationship Id="rId15" Type="http://schemas.openxmlformats.org/officeDocument/2006/relationships/customXml" Target="../ink/ink189.xml"/><Relationship Id="rId23" Type="http://schemas.openxmlformats.org/officeDocument/2006/relationships/customXml" Target="../ink/ink193.xml"/><Relationship Id="rId28" Type="http://schemas.openxmlformats.org/officeDocument/2006/relationships/image" Target="../media/image205.png"/><Relationship Id="rId36" Type="http://schemas.openxmlformats.org/officeDocument/2006/relationships/image" Target="../media/image209.png"/><Relationship Id="rId49" Type="http://schemas.openxmlformats.org/officeDocument/2006/relationships/customXml" Target="../ink/ink206.xml"/><Relationship Id="rId57" Type="http://schemas.openxmlformats.org/officeDocument/2006/relationships/customXml" Target="../ink/ink210.xml"/><Relationship Id="rId10" Type="http://schemas.openxmlformats.org/officeDocument/2006/relationships/image" Target="../media/image196.png"/><Relationship Id="rId31" Type="http://schemas.openxmlformats.org/officeDocument/2006/relationships/customXml" Target="../ink/ink197.xml"/><Relationship Id="rId44" Type="http://schemas.openxmlformats.org/officeDocument/2006/relationships/image" Target="../media/image213.png"/><Relationship Id="rId52" Type="http://schemas.openxmlformats.org/officeDocument/2006/relationships/image" Target="../media/image217.png"/><Relationship Id="rId60" Type="http://schemas.openxmlformats.org/officeDocument/2006/relationships/image" Target="../media/image221.png"/><Relationship Id="rId65" Type="http://schemas.openxmlformats.org/officeDocument/2006/relationships/customXml" Target="../ink/ink214.xml"/><Relationship Id="rId73" Type="http://schemas.openxmlformats.org/officeDocument/2006/relationships/customXml" Target="../ink/ink218.xml"/><Relationship Id="rId4" Type="http://schemas.openxmlformats.org/officeDocument/2006/relationships/customXml" Target="../ink/ink184.xml"/><Relationship Id="rId9" Type="http://schemas.openxmlformats.org/officeDocument/2006/relationships/customXml" Target="../ink/ink186.xml"/><Relationship Id="rId13" Type="http://schemas.openxmlformats.org/officeDocument/2006/relationships/customXml" Target="../ink/ink188.xml"/><Relationship Id="rId18" Type="http://schemas.openxmlformats.org/officeDocument/2006/relationships/image" Target="../media/image200.png"/><Relationship Id="rId39" Type="http://schemas.openxmlformats.org/officeDocument/2006/relationships/customXml" Target="../ink/ink201.xml"/><Relationship Id="rId34" Type="http://schemas.openxmlformats.org/officeDocument/2006/relationships/image" Target="../media/image208.png"/><Relationship Id="rId50" Type="http://schemas.openxmlformats.org/officeDocument/2006/relationships/image" Target="../media/image216.png"/><Relationship Id="rId55" Type="http://schemas.openxmlformats.org/officeDocument/2006/relationships/customXml" Target="../ink/ink209.xml"/><Relationship Id="rId76" Type="http://schemas.openxmlformats.org/officeDocument/2006/relationships/image" Target="../media/image229.png"/><Relationship Id="rId7" Type="http://schemas.openxmlformats.org/officeDocument/2006/relationships/customXml" Target="../ink/ink185.xml"/><Relationship Id="rId71" Type="http://schemas.openxmlformats.org/officeDocument/2006/relationships/customXml" Target="../ink/ink21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2.png"/><Relationship Id="rId13" Type="http://schemas.openxmlformats.org/officeDocument/2006/relationships/customXml" Target="../ink/ink225.xml"/><Relationship Id="rId18" Type="http://schemas.openxmlformats.org/officeDocument/2006/relationships/image" Target="../media/image237.png"/><Relationship Id="rId3" Type="http://schemas.openxmlformats.org/officeDocument/2006/relationships/image" Target="../media/image192.png"/><Relationship Id="rId21" Type="http://schemas.openxmlformats.org/officeDocument/2006/relationships/customXml" Target="../ink/ink229.xml"/><Relationship Id="rId7" Type="http://schemas.openxmlformats.org/officeDocument/2006/relationships/customXml" Target="../ink/ink222.xml"/><Relationship Id="rId12" Type="http://schemas.openxmlformats.org/officeDocument/2006/relationships/image" Target="../media/image234.png"/><Relationship Id="rId17" Type="http://schemas.openxmlformats.org/officeDocument/2006/relationships/customXml" Target="../ink/ink227.xml"/><Relationship Id="rId2" Type="http://schemas.openxmlformats.org/officeDocument/2006/relationships/customXml" Target="../ink/ink220.xml"/><Relationship Id="rId16" Type="http://schemas.openxmlformats.org/officeDocument/2006/relationships/image" Target="../media/image236.png"/><Relationship Id="rId20" Type="http://schemas.openxmlformats.org/officeDocument/2006/relationships/image" Target="../media/image2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1.png"/><Relationship Id="rId11" Type="http://schemas.openxmlformats.org/officeDocument/2006/relationships/customXml" Target="../ink/ink224.xml"/><Relationship Id="rId5" Type="http://schemas.openxmlformats.org/officeDocument/2006/relationships/customXml" Target="../ink/ink221.xml"/><Relationship Id="rId15" Type="http://schemas.openxmlformats.org/officeDocument/2006/relationships/customXml" Target="../ink/ink226.xml"/><Relationship Id="rId10" Type="http://schemas.openxmlformats.org/officeDocument/2006/relationships/image" Target="../media/image233.png"/><Relationship Id="rId19" Type="http://schemas.openxmlformats.org/officeDocument/2006/relationships/customXml" Target="../ink/ink228.xml"/><Relationship Id="rId4" Type="http://schemas.openxmlformats.org/officeDocument/2006/relationships/image" Target="../media/image230.png"/><Relationship Id="rId9" Type="http://schemas.openxmlformats.org/officeDocument/2006/relationships/customXml" Target="../ink/ink223.xml"/><Relationship Id="rId14" Type="http://schemas.openxmlformats.org/officeDocument/2006/relationships/image" Target="../media/image235.png"/><Relationship Id="rId22" Type="http://schemas.openxmlformats.org/officeDocument/2006/relationships/image" Target="../media/image23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ustomXml" Target="../ink/ink232.xml"/><Relationship Id="rId3" Type="http://schemas.openxmlformats.org/officeDocument/2006/relationships/image" Target="../media/image192.png"/><Relationship Id="rId7" Type="http://schemas.openxmlformats.org/officeDocument/2006/relationships/image" Target="../media/image242.png"/><Relationship Id="rId2" Type="http://schemas.openxmlformats.org/officeDocument/2006/relationships/customXml" Target="../ink/ink230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31.xml"/><Relationship Id="rId5" Type="http://schemas.openxmlformats.org/officeDocument/2006/relationships/image" Target="../media/image241.png"/><Relationship Id="rId10" Type="http://schemas.openxmlformats.org/officeDocument/2006/relationships/image" Target="../media/image244.png"/><Relationship Id="rId4" Type="http://schemas.openxmlformats.org/officeDocument/2006/relationships/image" Target="../media/image240.png"/><Relationship Id="rId9" Type="http://schemas.openxmlformats.org/officeDocument/2006/relationships/image" Target="../media/image24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236.xml"/><Relationship Id="rId13" Type="http://schemas.openxmlformats.org/officeDocument/2006/relationships/image" Target="../media/image248.png"/><Relationship Id="rId18" Type="http://schemas.openxmlformats.org/officeDocument/2006/relationships/customXml" Target="../ink/ink241.xml"/><Relationship Id="rId26" Type="http://schemas.openxmlformats.org/officeDocument/2006/relationships/customXml" Target="../ink/ink245.xml"/><Relationship Id="rId3" Type="http://schemas.openxmlformats.org/officeDocument/2006/relationships/image" Target="../media/image192.png"/><Relationship Id="rId21" Type="http://schemas.openxmlformats.org/officeDocument/2006/relationships/image" Target="../media/image252.png"/><Relationship Id="rId7" Type="http://schemas.openxmlformats.org/officeDocument/2006/relationships/image" Target="../media/image2450.png"/><Relationship Id="rId12" Type="http://schemas.openxmlformats.org/officeDocument/2006/relationships/customXml" Target="../ink/ink238.xml"/><Relationship Id="rId17" Type="http://schemas.openxmlformats.org/officeDocument/2006/relationships/image" Target="../media/image250.png"/><Relationship Id="rId25" Type="http://schemas.openxmlformats.org/officeDocument/2006/relationships/image" Target="../media/image254.png"/><Relationship Id="rId2" Type="http://schemas.openxmlformats.org/officeDocument/2006/relationships/customXml" Target="../ink/ink233.xml"/><Relationship Id="rId16" Type="http://schemas.openxmlformats.org/officeDocument/2006/relationships/customXml" Target="../ink/ink240.xml"/><Relationship Id="rId20" Type="http://schemas.openxmlformats.org/officeDocument/2006/relationships/customXml" Target="../ink/ink242.xml"/><Relationship Id="rId29" Type="http://schemas.openxmlformats.org/officeDocument/2006/relationships/image" Target="../media/image256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35.xml"/><Relationship Id="rId11" Type="http://schemas.openxmlformats.org/officeDocument/2006/relationships/image" Target="../media/image247.png"/><Relationship Id="rId24" Type="http://schemas.openxmlformats.org/officeDocument/2006/relationships/customXml" Target="../ink/ink244.xml"/><Relationship Id="rId5" Type="http://schemas.openxmlformats.org/officeDocument/2006/relationships/customXml" Target="../ink/ink234.xml"/><Relationship Id="rId15" Type="http://schemas.openxmlformats.org/officeDocument/2006/relationships/image" Target="../media/image249.png"/><Relationship Id="rId23" Type="http://schemas.openxmlformats.org/officeDocument/2006/relationships/image" Target="../media/image253.png"/><Relationship Id="rId28" Type="http://schemas.openxmlformats.org/officeDocument/2006/relationships/customXml" Target="../ink/ink246.xml"/><Relationship Id="rId10" Type="http://schemas.openxmlformats.org/officeDocument/2006/relationships/customXml" Target="../ink/ink237.xml"/><Relationship Id="rId19" Type="http://schemas.openxmlformats.org/officeDocument/2006/relationships/image" Target="../media/image251.png"/><Relationship Id="rId31" Type="http://schemas.openxmlformats.org/officeDocument/2006/relationships/image" Target="../media/image257.png"/><Relationship Id="rId4" Type="http://schemas.openxmlformats.org/officeDocument/2006/relationships/image" Target="../media/image245.png"/><Relationship Id="rId9" Type="http://schemas.openxmlformats.org/officeDocument/2006/relationships/image" Target="../media/image246.png"/><Relationship Id="rId14" Type="http://schemas.openxmlformats.org/officeDocument/2006/relationships/customXml" Target="../ink/ink239.xml"/><Relationship Id="rId22" Type="http://schemas.openxmlformats.org/officeDocument/2006/relationships/customXml" Target="../ink/ink243.xml"/><Relationship Id="rId27" Type="http://schemas.openxmlformats.org/officeDocument/2006/relationships/image" Target="../media/image255.png"/><Relationship Id="rId30" Type="http://schemas.openxmlformats.org/officeDocument/2006/relationships/customXml" Target="../ink/ink24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2.png"/><Relationship Id="rId13" Type="http://schemas.openxmlformats.org/officeDocument/2006/relationships/customXml" Target="../ink/ink253.xml"/><Relationship Id="rId18" Type="http://schemas.openxmlformats.org/officeDocument/2006/relationships/image" Target="../media/image267.png"/><Relationship Id="rId26" Type="http://schemas.openxmlformats.org/officeDocument/2006/relationships/image" Target="../media/image271.png"/><Relationship Id="rId3" Type="http://schemas.openxmlformats.org/officeDocument/2006/relationships/customXml" Target="../ink/ink248.xml"/><Relationship Id="rId21" Type="http://schemas.openxmlformats.org/officeDocument/2006/relationships/customXml" Target="../ink/ink257.xml"/><Relationship Id="rId7" Type="http://schemas.openxmlformats.org/officeDocument/2006/relationships/customXml" Target="../ink/ink250.xml"/><Relationship Id="rId12" Type="http://schemas.openxmlformats.org/officeDocument/2006/relationships/image" Target="../media/image264.png"/><Relationship Id="rId17" Type="http://schemas.openxmlformats.org/officeDocument/2006/relationships/customXml" Target="../ink/ink255.xml"/><Relationship Id="rId25" Type="http://schemas.openxmlformats.org/officeDocument/2006/relationships/customXml" Target="../ink/ink259.xml"/><Relationship Id="rId2" Type="http://schemas.openxmlformats.org/officeDocument/2006/relationships/image" Target="../media/image258.png"/><Relationship Id="rId16" Type="http://schemas.openxmlformats.org/officeDocument/2006/relationships/image" Target="../media/image266.png"/><Relationship Id="rId20" Type="http://schemas.openxmlformats.org/officeDocument/2006/relationships/image" Target="../media/image26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1.png"/><Relationship Id="rId11" Type="http://schemas.openxmlformats.org/officeDocument/2006/relationships/customXml" Target="../ink/ink252.xml"/><Relationship Id="rId24" Type="http://schemas.openxmlformats.org/officeDocument/2006/relationships/image" Target="../media/image270.png"/><Relationship Id="rId5" Type="http://schemas.openxmlformats.org/officeDocument/2006/relationships/customXml" Target="../ink/ink249.xml"/><Relationship Id="rId15" Type="http://schemas.openxmlformats.org/officeDocument/2006/relationships/customXml" Target="../ink/ink254.xml"/><Relationship Id="rId23" Type="http://schemas.openxmlformats.org/officeDocument/2006/relationships/customXml" Target="../ink/ink258.xml"/><Relationship Id="rId10" Type="http://schemas.openxmlformats.org/officeDocument/2006/relationships/image" Target="../media/image263.png"/><Relationship Id="rId19" Type="http://schemas.openxmlformats.org/officeDocument/2006/relationships/customXml" Target="../ink/ink256.xml"/><Relationship Id="rId4" Type="http://schemas.openxmlformats.org/officeDocument/2006/relationships/image" Target="../media/image260.png"/><Relationship Id="rId9" Type="http://schemas.openxmlformats.org/officeDocument/2006/relationships/customXml" Target="../ink/ink251.xml"/><Relationship Id="rId14" Type="http://schemas.openxmlformats.org/officeDocument/2006/relationships/image" Target="../media/image265.png"/><Relationship Id="rId22" Type="http://schemas.openxmlformats.org/officeDocument/2006/relationships/image" Target="../media/image269.png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65.xml"/><Relationship Id="rId18" Type="http://schemas.openxmlformats.org/officeDocument/2006/relationships/image" Target="../media/image279.png"/><Relationship Id="rId26" Type="http://schemas.openxmlformats.org/officeDocument/2006/relationships/image" Target="../media/image283.png"/><Relationship Id="rId3" Type="http://schemas.openxmlformats.org/officeDocument/2006/relationships/image" Target="../media/image192.png"/><Relationship Id="rId21" Type="http://schemas.openxmlformats.org/officeDocument/2006/relationships/customXml" Target="../ink/ink269.xml"/><Relationship Id="rId34" Type="http://schemas.openxmlformats.org/officeDocument/2006/relationships/image" Target="../media/image287.png"/><Relationship Id="rId7" Type="http://schemas.openxmlformats.org/officeDocument/2006/relationships/customXml" Target="../ink/ink262.xml"/><Relationship Id="rId12" Type="http://schemas.openxmlformats.org/officeDocument/2006/relationships/image" Target="../media/image276.png"/><Relationship Id="rId17" Type="http://schemas.openxmlformats.org/officeDocument/2006/relationships/customXml" Target="../ink/ink267.xml"/><Relationship Id="rId25" Type="http://schemas.openxmlformats.org/officeDocument/2006/relationships/customXml" Target="../ink/ink271.xml"/><Relationship Id="rId33" Type="http://schemas.openxmlformats.org/officeDocument/2006/relationships/customXml" Target="../ink/ink275.xml"/><Relationship Id="rId2" Type="http://schemas.openxmlformats.org/officeDocument/2006/relationships/customXml" Target="../ink/ink260.xml"/><Relationship Id="rId16" Type="http://schemas.openxmlformats.org/officeDocument/2006/relationships/image" Target="../media/image278.png"/><Relationship Id="rId20" Type="http://schemas.openxmlformats.org/officeDocument/2006/relationships/image" Target="../media/image280.png"/><Relationship Id="rId29" Type="http://schemas.openxmlformats.org/officeDocument/2006/relationships/customXml" Target="../ink/ink27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3.png"/><Relationship Id="rId11" Type="http://schemas.openxmlformats.org/officeDocument/2006/relationships/customXml" Target="../ink/ink264.xml"/><Relationship Id="rId24" Type="http://schemas.openxmlformats.org/officeDocument/2006/relationships/image" Target="../media/image282.png"/><Relationship Id="rId32" Type="http://schemas.openxmlformats.org/officeDocument/2006/relationships/image" Target="../media/image286.png"/><Relationship Id="rId5" Type="http://schemas.openxmlformats.org/officeDocument/2006/relationships/customXml" Target="../ink/ink261.xml"/><Relationship Id="rId15" Type="http://schemas.openxmlformats.org/officeDocument/2006/relationships/customXml" Target="../ink/ink266.xml"/><Relationship Id="rId23" Type="http://schemas.openxmlformats.org/officeDocument/2006/relationships/customXml" Target="../ink/ink270.xml"/><Relationship Id="rId28" Type="http://schemas.openxmlformats.org/officeDocument/2006/relationships/image" Target="../media/image284.png"/><Relationship Id="rId10" Type="http://schemas.openxmlformats.org/officeDocument/2006/relationships/image" Target="../media/image275.png"/><Relationship Id="rId19" Type="http://schemas.openxmlformats.org/officeDocument/2006/relationships/customXml" Target="../ink/ink268.xml"/><Relationship Id="rId31" Type="http://schemas.openxmlformats.org/officeDocument/2006/relationships/customXml" Target="../ink/ink274.xml"/><Relationship Id="rId52" Type="http://schemas.openxmlformats.org/officeDocument/2006/relationships/image" Target="../media/image288.png"/><Relationship Id="rId4" Type="http://schemas.openxmlformats.org/officeDocument/2006/relationships/image" Target="../media/image259.png"/><Relationship Id="rId9" Type="http://schemas.openxmlformats.org/officeDocument/2006/relationships/customXml" Target="../ink/ink263.xml"/><Relationship Id="rId14" Type="http://schemas.openxmlformats.org/officeDocument/2006/relationships/image" Target="../media/image277.png"/><Relationship Id="rId22" Type="http://schemas.openxmlformats.org/officeDocument/2006/relationships/image" Target="../media/image281.png"/><Relationship Id="rId27" Type="http://schemas.openxmlformats.org/officeDocument/2006/relationships/customXml" Target="../ink/ink272.xml"/><Relationship Id="rId30" Type="http://schemas.openxmlformats.org/officeDocument/2006/relationships/image" Target="../media/image285.png"/><Relationship Id="rId35" Type="http://schemas.openxmlformats.org/officeDocument/2006/relationships/customXml" Target="../ink/ink276.xml"/><Relationship Id="rId8" Type="http://schemas.openxmlformats.org/officeDocument/2006/relationships/image" Target="../media/image27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9.png"/><Relationship Id="rId2" Type="http://schemas.openxmlformats.org/officeDocument/2006/relationships/customXml" Target="../ink/ink27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9.png"/><Relationship Id="rId2" Type="http://schemas.openxmlformats.org/officeDocument/2006/relationships/customXml" Target="../ink/ink27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2.png"/><Relationship Id="rId4" Type="http://schemas.openxmlformats.org/officeDocument/2006/relationships/image" Target="../media/image29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9.png"/><Relationship Id="rId2" Type="http://schemas.openxmlformats.org/officeDocument/2006/relationships/customXml" Target="../ink/ink27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9.png"/><Relationship Id="rId2" Type="http://schemas.openxmlformats.org/officeDocument/2006/relationships/customXml" Target="../ink/ink280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9.png"/><Relationship Id="rId2" Type="http://schemas.openxmlformats.org/officeDocument/2006/relationships/customXml" Target="../ink/ink281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9.png"/><Relationship Id="rId2" Type="http://schemas.openxmlformats.org/officeDocument/2006/relationships/customXml" Target="../ink/ink282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9.png"/><Relationship Id="rId2" Type="http://schemas.openxmlformats.org/officeDocument/2006/relationships/customXml" Target="../ink/ink283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9.png"/><Relationship Id="rId2" Type="http://schemas.openxmlformats.org/officeDocument/2006/relationships/customXml" Target="../ink/ink284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9.png"/><Relationship Id="rId2" Type="http://schemas.openxmlformats.org/officeDocument/2006/relationships/customXml" Target="../ink/ink285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9.png"/><Relationship Id="rId2" Type="http://schemas.openxmlformats.org/officeDocument/2006/relationships/customXml" Target="../ink/ink286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9.png"/><Relationship Id="rId2" Type="http://schemas.openxmlformats.org/officeDocument/2006/relationships/customXml" Target="../ink/ink287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9.png"/><Relationship Id="rId2" Type="http://schemas.openxmlformats.org/officeDocument/2006/relationships/customXml" Target="../ink/ink288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9.png"/><Relationship Id="rId2" Type="http://schemas.openxmlformats.org/officeDocument/2006/relationships/customXml" Target="../ink/ink289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9.png"/><Relationship Id="rId2" Type="http://schemas.openxmlformats.org/officeDocument/2006/relationships/customXml" Target="../ink/ink290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9.png"/><Relationship Id="rId2" Type="http://schemas.openxmlformats.org/officeDocument/2006/relationships/customXml" Target="../ink/ink291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9.png"/><Relationship Id="rId2" Type="http://schemas.openxmlformats.org/officeDocument/2006/relationships/customXml" Target="../ink/ink292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9.png"/><Relationship Id="rId2" Type="http://schemas.openxmlformats.org/officeDocument/2006/relationships/customXml" Target="../ink/ink293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9.png"/><Relationship Id="rId2" Type="http://schemas.openxmlformats.org/officeDocument/2006/relationships/customXml" Target="../ink/ink294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9.png"/><Relationship Id="rId2" Type="http://schemas.openxmlformats.org/officeDocument/2006/relationships/customXml" Target="../ink/ink295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9.png"/><Relationship Id="rId2" Type="http://schemas.openxmlformats.org/officeDocument/2006/relationships/customXml" Target="../ink/ink296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9.png"/><Relationship Id="rId2" Type="http://schemas.openxmlformats.org/officeDocument/2006/relationships/customXml" Target="../ink/ink297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9.png"/><Relationship Id="rId2" Type="http://schemas.openxmlformats.org/officeDocument/2006/relationships/customXml" Target="../ink/ink298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9.png"/><Relationship Id="rId2" Type="http://schemas.openxmlformats.org/officeDocument/2006/relationships/customXml" Target="../ink/ink29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667EA1D-1946-413E-8E4D-5CD7CCFAF1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837" y="113674"/>
            <a:ext cx="12192000" cy="6630651"/>
          </a:xfrm>
          <a:prstGeom prst="rect">
            <a:avLst/>
          </a:prstGeom>
        </p:spPr>
      </p:pic>
      <p:grpSp>
        <p:nvGrpSpPr>
          <p:cNvPr id="41" name="그룹 40">
            <a:extLst>
              <a:ext uri="{FF2B5EF4-FFF2-40B4-BE49-F238E27FC236}">
                <a16:creationId xmlns:a16="http://schemas.microsoft.com/office/drawing/2014/main" id="{072286C8-4C54-4B0A-B8CD-1BB34BA28A6E}"/>
              </a:ext>
            </a:extLst>
          </p:cNvPr>
          <p:cNvGrpSpPr/>
          <p:nvPr/>
        </p:nvGrpSpPr>
        <p:grpSpPr>
          <a:xfrm>
            <a:off x="6132245" y="4075068"/>
            <a:ext cx="5762160" cy="2578320"/>
            <a:chOff x="6132245" y="4075068"/>
            <a:chExt cx="5762160" cy="2578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7" name="잉크 6">
                  <a:extLst>
                    <a:ext uri="{FF2B5EF4-FFF2-40B4-BE49-F238E27FC236}">
                      <a16:creationId xmlns:a16="http://schemas.microsoft.com/office/drawing/2014/main" id="{3DA89270-7804-480F-9A85-001F191FAF5E}"/>
                    </a:ext>
                  </a:extLst>
                </p14:cNvPr>
                <p14:cNvContentPartPr/>
                <p14:nvPr/>
              </p14:nvContentPartPr>
              <p14:xfrm>
                <a:off x="6132245" y="4075068"/>
                <a:ext cx="793080" cy="929520"/>
              </p14:xfrm>
            </p:contentPart>
          </mc:Choice>
          <mc:Fallback xmlns="">
            <p:pic>
              <p:nvPicPr>
                <p:cNvPr id="7" name="잉크 6">
                  <a:extLst>
                    <a:ext uri="{FF2B5EF4-FFF2-40B4-BE49-F238E27FC236}">
                      <a16:creationId xmlns:a16="http://schemas.microsoft.com/office/drawing/2014/main" id="{3DA89270-7804-480F-9A85-001F191FAF5E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123245" y="4066428"/>
                  <a:ext cx="810720" cy="9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8" name="잉크 7">
                  <a:extLst>
                    <a:ext uri="{FF2B5EF4-FFF2-40B4-BE49-F238E27FC236}">
                      <a16:creationId xmlns:a16="http://schemas.microsoft.com/office/drawing/2014/main" id="{3B68FF5C-AFF3-4864-862E-9F07742E1369}"/>
                    </a:ext>
                  </a:extLst>
                </p14:cNvPr>
                <p14:cNvContentPartPr/>
                <p14:nvPr/>
              </p14:nvContentPartPr>
              <p14:xfrm>
                <a:off x="6909845" y="4495548"/>
                <a:ext cx="194760" cy="22680"/>
              </p14:xfrm>
            </p:contentPart>
          </mc:Choice>
          <mc:Fallback xmlns="">
            <p:pic>
              <p:nvPicPr>
                <p:cNvPr id="8" name="잉크 7">
                  <a:extLst>
                    <a:ext uri="{FF2B5EF4-FFF2-40B4-BE49-F238E27FC236}">
                      <a16:creationId xmlns:a16="http://schemas.microsoft.com/office/drawing/2014/main" id="{3B68FF5C-AFF3-4864-862E-9F07742E136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901205" y="4486908"/>
                  <a:ext cx="21240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9" name="잉크 8">
                  <a:extLst>
                    <a:ext uri="{FF2B5EF4-FFF2-40B4-BE49-F238E27FC236}">
                      <a16:creationId xmlns:a16="http://schemas.microsoft.com/office/drawing/2014/main" id="{35EFD8C1-CB4F-4AFE-8CD6-C1B0306A94DF}"/>
                    </a:ext>
                  </a:extLst>
                </p14:cNvPr>
                <p14:cNvContentPartPr/>
                <p14:nvPr/>
              </p14:nvContentPartPr>
              <p14:xfrm>
                <a:off x="6914525" y="4424268"/>
                <a:ext cx="315720" cy="227880"/>
              </p14:xfrm>
            </p:contentPart>
          </mc:Choice>
          <mc:Fallback xmlns="">
            <p:pic>
              <p:nvPicPr>
                <p:cNvPr id="9" name="잉크 8">
                  <a:extLst>
                    <a:ext uri="{FF2B5EF4-FFF2-40B4-BE49-F238E27FC236}">
                      <a16:creationId xmlns:a16="http://schemas.microsoft.com/office/drawing/2014/main" id="{35EFD8C1-CB4F-4AFE-8CD6-C1B0306A94D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905525" y="4415268"/>
                  <a:ext cx="33336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0" name="잉크 9">
                  <a:extLst>
                    <a:ext uri="{FF2B5EF4-FFF2-40B4-BE49-F238E27FC236}">
                      <a16:creationId xmlns:a16="http://schemas.microsoft.com/office/drawing/2014/main" id="{6095C9EE-D057-4AE5-AF30-A920AD0E27B0}"/>
                    </a:ext>
                  </a:extLst>
                </p14:cNvPr>
                <p14:cNvContentPartPr/>
                <p14:nvPr/>
              </p14:nvContentPartPr>
              <p14:xfrm>
                <a:off x="7275605" y="4253628"/>
                <a:ext cx="306360" cy="508680"/>
              </p14:xfrm>
            </p:contentPart>
          </mc:Choice>
          <mc:Fallback xmlns="">
            <p:pic>
              <p:nvPicPr>
                <p:cNvPr id="10" name="잉크 9">
                  <a:extLst>
                    <a:ext uri="{FF2B5EF4-FFF2-40B4-BE49-F238E27FC236}">
                      <a16:creationId xmlns:a16="http://schemas.microsoft.com/office/drawing/2014/main" id="{6095C9EE-D057-4AE5-AF30-A920AD0E27B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266965" y="4244628"/>
                  <a:ext cx="324000" cy="52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1" name="잉크 10">
                  <a:extLst>
                    <a:ext uri="{FF2B5EF4-FFF2-40B4-BE49-F238E27FC236}">
                      <a16:creationId xmlns:a16="http://schemas.microsoft.com/office/drawing/2014/main" id="{9120CFE1-4F0F-47E2-AC1E-53D025412B11}"/>
                    </a:ext>
                  </a:extLst>
                </p14:cNvPr>
                <p14:cNvContentPartPr/>
                <p14:nvPr/>
              </p14:nvContentPartPr>
              <p14:xfrm>
                <a:off x="7601045" y="4365588"/>
                <a:ext cx="194400" cy="209520"/>
              </p14:xfrm>
            </p:contentPart>
          </mc:Choice>
          <mc:Fallback xmlns="">
            <p:pic>
              <p:nvPicPr>
                <p:cNvPr id="11" name="잉크 10">
                  <a:extLst>
                    <a:ext uri="{FF2B5EF4-FFF2-40B4-BE49-F238E27FC236}">
                      <a16:creationId xmlns:a16="http://schemas.microsoft.com/office/drawing/2014/main" id="{9120CFE1-4F0F-47E2-AC1E-53D025412B1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592045" y="4356948"/>
                  <a:ext cx="21204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2" name="잉크 11">
                  <a:extLst>
                    <a:ext uri="{FF2B5EF4-FFF2-40B4-BE49-F238E27FC236}">
                      <a16:creationId xmlns:a16="http://schemas.microsoft.com/office/drawing/2014/main" id="{52270629-F0FB-4148-8504-03F50C4FDD1F}"/>
                    </a:ext>
                  </a:extLst>
                </p14:cNvPr>
                <p14:cNvContentPartPr/>
                <p14:nvPr/>
              </p14:nvContentPartPr>
              <p14:xfrm>
                <a:off x="7750085" y="4508148"/>
                <a:ext cx="99000" cy="20520"/>
              </p14:xfrm>
            </p:contentPart>
          </mc:Choice>
          <mc:Fallback xmlns="">
            <p:pic>
              <p:nvPicPr>
                <p:cNvPr id="12" name="잉크 11">
                  <a:extLst>
                    <a:ext uri="{FF2B5EF4-FFF2-40B4-BE49-F238E27FC236}">
                      <a16:creationId xmlns:a16="http://schemas.microsoft.com/office/drawing/2014/main" id="{52270629-F0FB-4148-8504-03F50C4FDD1F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741085" y="4499508"/>
                  <a:ext cx="11664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3" name="잉크 12">
                  <a:extLst>
                    <a:ext uri="{FF2B5EF4-FFF2-40B4-BE49-F238E27FC236}">
                      <a16:creationId xmlns:a16="http://schemas.microsoft.com/office/drawing/2014/main" id="{4F651476-6A91-4382-B1DA-B146B27CA1A4}"/>
                    </a:ext>
                  </a:extLst>
                </p14:cNvPr>
                <p14:cNvContentPartPr/>
                <p14:nvPr/>
              </p14:nvContentPartPr>
              <p14:xfrm>
                <a:off x="7927205" y="4323828"/>
                <a:ext cx="26640" cy="261720"/>
              </p14:xfrm>
            </p:contentPart>
          </mc:Choice>
          <mc:Fallback xmlns="">
            <p:pic>
              <p:nvPicPr>
                <p:cNvPr id="13" name="잉크 12">
                  <a:extLst>
                    <a:ext uri="{FF2B5EF4-FFF2-40B4-BE49-F238E27FC236}">
                      <a16:creationId xmlns:a16="http://schemas.microsoft.com/office/drawing/2014/main" id="{4F651476-6A91-4382-B1DA-B146B27CA1A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918565" y="4315188"/>
                  <a:ext cx="44280" cy="27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4" name="잉크 13">
                  <a:extLst>
                    <a:ext uri="{FF2B5EF4-FFF2-40B4-BE49-F238E27FC236}">
                      <a16:creationId xmlns:a16="http://schemas.microsoft.com/office/drawing/2014/main" id="{8C2D2EB7-4B3D-4F5C-8481-F1E117A0EBA7}"/>
                    </a:ext>
                  </a:extLst>
                </p14:cNvPr>
                <p14:cNvContentPartPr/>
                <p14:nvPr/>
              </p14:nvContentPartPr>
              <p14:xfrm>
                <a:off x="7708685" y="4675908"/>
                <a:ext cx="214560" cy="220680"/>
              </p14:xfrm>
            </p:contentPart>
          </mc:Choice>
          <mc:Fallback xmlns="">
            <p:pic>
              <p:nvPicPr>
                <p:cNvPr id="14" name="잉크 13">
                  <a:extLst>
                    <a:ext uri="{FF2B5EF4-FFF2-40B4-BE49-F238E27FC236}">
                      <a16:creationId xmlns:a16="http://schemas.microsoft.com/office/drawing/2014/main" id="{8C2D2EB7-4B3D-4F5C-8481-F1E117A0EBA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700045" y="4667268"/>
                  <a:ext cx="23220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6" name="잉크 15">
                  <a:extLst>
                    <a:ext uri="{FF2B5EF4-FFF2-40B4-BE49-F238E27FC236}">
                      <a16:creationId xmlns:a16="http://schemas.microsoft.com/office/drawing/2014/main" id="{FA9E20A1-D0AF-4A0E-A92A-F2598BF0B09B}"/>
                    </a:ext>
                  </a:extLst>
                </p14:cNvPr>
                <p14:cNvContentPartPr/>
                <p14:nvPr/>
              </p14:nvContentPartPr>
              <p14:xfrm>
                <a:off x="10687685" y="5058948"/>
                <a:ext cx="179640" cy="1375560"/>
              </p14:xfrm>
            </p:contentPart>
          </mc:Choice>
          <mc:Fallback xmlns="">
            <p:pic>
              <p:nvPicPr>
                <p:cNvPr id="16" name="잉크 15">
                  <a:extLst>
                    <a:ext uri="{FF2B5EF4-FFF2-40B4-BE49-F238E27FC236}">
                      <a16:creationId xmlns:a16="http://schemas.microsoft.com/office/drawing/2014/main" id="{FA9E20A1-D0AF-4A0E-A92A-F2598BF0B09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0679045" y="5049948"/>
                  <a:ext cx="197280" cy="139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7" name="잉크 16">
                  <a:extLst>
                    <a:ext uri="{FF2B5EF4-FFF2-40B4-BE49-F238E27FC236}">
                      <a16:creationId xmlns:a16="http://schemas.microsoft.com/office/drawing/2014/main" id="{8C41E2C5-4731-418F-8EDE-35A769F516B8}"/>
                    </a:ext>
                  </a:extLst>
                </p14:cNvPr>
                <p14:cNvContentPartPr/>
                <p14:nvPr/>
              </p14:nvContentPartPr>
              <p14:xfrm>
                <a:off x="10842485" y="4956708"/>
                <a:ext cx="1051920" cy="1497240"/>
              </p14:xfrm>
            </p:contentPart>
          </mc:Choice>
          <mc:Fallback xmlns="">
            <p:pic>
              <p:nvPicPr>
                <p:cNvPr id="17" name="잉크 16">
                  <a:extLst>
                    <a:ext uri="{FF2B5EF4-FFF2-40B4-BE49-F238E27FC236}">
                      <a16:creationId xmlns:a16="http://schemas.microsoft.com/office/drawing/2014/main" id="{8C41E2C5-4731-418F-8EDE-35A769F516B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0833845" y="4947708"/>
                  <a:ext cx="1069560" cy="151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8" name="잉크 17">
                  <a:extLst>
                    <a:ext uri="{FF2B5EF4-FFF2-40B4-BE49-F238E27FC236}">
                      <a16:creationId xmlns:a16="http://schemas.microsoft.com/office/drawing/2014/main" id="{3F73885F-D829-4965-AF04-3887ECBBF950}"/>
                    </a:ext>
                  </a:extLst>
                </p14:cNvPr>
                <p14:cNvContentPartPr/>
                <p14:nvPr/>
              </p14:nvContentPartPr>
              <p14:xfrm>
                <a:off x="10761125" y="6241548"/>
                <a:ext cx="868680" cy="37800"/>
              </p14:xfrm>
            </p:contentPart>
          </mc:Choice>
          <mc:Fallback xmlns="">
            <p:pic>
              <p:nvPicPr>
                <p:cNvPr id="18" name="잉크 17">
                  <a:extLst>
                    <a:ext uri="{FF2B5EF4-FFF2-40B4-BE49-F238E27FC236}">
                      <a16:creationId xmlns:a16="http://schemas.microsoft.com/office/drawing/2014/main" id="{3F73885F-D829-4965-AF04-3887ECBBF95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0752485" y="6232908"/>
                  <a:ext cx="88632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9" name="잉크 18">
                  <a:extLst>
                    <a:ext uri="{FF2B5EF4-FFF2-40B4-BE49-F238E27FC236}">
                      <a16:creationId xmlns:a16="http://schemas.microsoft.com/office/drawing/2014/main" id="{7284A84E-454D-40ED-93A9-BB029971D0E2}"/>
                    </a:ext>
                  </a:extLst>
                </p14:cNvPr>
                <p14:cNvContentPartPr/>
                <p14:nvPr/>
              </p14:nvContentPartPr>
              <p14:xfrm>
                <a:off x="9681485" y="5540268"/>
                <a:ext cx="925560" cy="34920"/>
              </p14:xfrm>
            </p:contentPart>
          </mc:Choice>
          <mc:Fallback xmlns="">
            <p:pic>
              <p:nvPicPr>
                <p:cNvPr id="19" name="잉크 18">
                  <a:extLst>
                    <a:ext uri="{FF2B5EF4-FFF2-40B4-BE49-F238E27FC236}">
                      <a16:creationId xmlns:a16="http://schemas.microsoft.com/office/drawing/2014/main" id="{7284A84E-454D-40ED-93A9-BB029971D0E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9672845" y="5531268"/>
                  <a:ext cx="94320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0" name="잉크 19">
                  <a:extLst>
                    <a:ext uri="{FF2B5EF4-FFF2-40B4-BE49-F238E27FC236}">
                      <a16:creationId xmlns:a16="http://schemas.microsoft.com/office/drawing/2014/main" id="{7930A5BF-CA87-4F1E-82C0-A8F0932508ED}"/>
                    </a:ext>
                  </a:extLst>
                </p14:cNvPr>
                <p14:cNvContentPartPr/>
                <p14:nvPr/>
              </p14:nvContentPartPr>
              <p14:xfrm>
                <a:off x="9525965" y="5301948"/>
                <a:ext cx="716760" cy="572040"/>
              </p14:xfrm>
            </p:contentPart>
          </mc:Choice>
          <mc:Fallback xmlns="">
            <p:pic>
              <p:nvPicPr>
                <p:cNvPr id="20" name="잉크 19">
                  <a:extLst>
                    <a:ext uri="{FF2B5EF4-FFF2-40B4-BE49-F238E27FC236}">
                      <a16:creationId xmlns:a16="http://schemas.microsoft.com/office/drawing/2014/main" id="{7930A5BF-CA87-4F1E-82C0-A8F0932508ED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9516965" y="5293308"/>
                  <a:ext cx="734400" cy="58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1" name="잉크 20">
                  <a:extLst>
                    <a:ext uri="{FF2B5EF4-FFF2-40B4-BE49-F238E27FC236}">
                      <a16:creationId xmlns:a16="http://schemas.microsoft.com/office/drawing/2014/main" id="{1408B982-F906-4E41-B2D1-FD37DB44E262}"/>
                    </a:ext>
                  </a:extLst>
                </p14:cNvPr>
                <p14:cNvContentPartPr/>
                <p14:nvPr/>
              </p14:nvContentPartPr>
              <p14:xfrm>
                <a:off x="7606085" y="5419668"/>
                <a:ext cx="141480" cy="34920"/>
              </p14:xfrm>
            </p:contentPart>
          </mc:Choice>
          <mc:Fallback xmlns="">
            <p:pic>
              <p:nvPicPr>
                <p:cNvPr id="21" name="잉크 20">
                  <a:extLst>
                    <a:ext uri="{FF2B5EF4-FFF2-40B4-BE49-F238E27FC236}">
                      <a16:creationId xmlns:a16="http://schemas.microsoft.com/office/drawing/2014/main" id="{1408B982-F906-4E41-B2D1-FD37DB44E26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597445" y="5410668"/>
                  <a:ext cx="15912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2" name="잉크 21">
                  <a:extLst>
                    <a:ext uri="{FF2B5EF4-FFF2-40B4-BE49-F238E27FC236}">
                      <a16:creationId xmlns:a16="http://schemas.microsoft.com/office/drawing/2014/main" id="{5770284F-4D47-46B9-A0A5-61F395665B98}"/>
                    </a:ext>
                  </a:extLst>
                </p14:cNvPr>
                <p14:cNvContentPartPr/>
                <p14:nvPr/>
              </p14:nvContentPartPr>
              <p14:xfrm>
                <a:off x="7508525" y="5566908"/>
                <a:ext cx="230040" cy="388440"/>
              </p14:xfrm>
            </p:contentPart>
          </mc:Choice>
          <mc:Fallback xmlns="">
            <p:pic>
              <p:nvPicPr>
                <p:cNvPr id="22" name="잉크 21">
                  <a:extLst>
                    <a:ext uri="{FF2B5EF4-FFF2-40B4-BE49-F238E27FC236}">
                      <a16:creationId xmlns:a16="http://schemas.microsoft.com/office/drawing/2014/main" id="{5770284F-4D47-46B9-A0A5-61F395665B98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499885" y="5557908"/>
                  <a:ext cx="247680" cy="40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3" name="잉크 22">
                  <a:extLst>
                    <a:ext uri="{FF2B5EF4-FFF2-40B4-BE49-F238E27FC236}">
                      <a16:creationId xmlns:a16="http://schemas.microsoft.com/office/drawing/2014/main" id="{2AD46B4A-B7A2-4A54-AE9A-143177BBD90B}"/>
                    </a:ext>
                  </a:extLst>
                </p14:cNvPr>
                <p14:cNvContentPartPr/>
                <p14:nvPr/>
              </p14:nvContentPartPr>
              <p14:xfrm>
                <a:off x="7707605" y="5681028"/>
                <a:ext cx="133200" cy="132480"/>
              </p14:xfrm>
            </p:contentPart>
          </mc:Choice>
          <mc:Fallback xmlns="">
            <p:pic>
              <p:nvPicPr>
                <p:cNvPr id="23" name="잉크 22">
                  <a:extLst>
                    <a:ext uri="{FF2B5EF4-FFF2-40B4-BE49-F238E27FC236}">
                      <a16:creationId xmlns:a16="http://schemas.microsoft.com/office/drawing/2014/main" id="{2AD46B4A-B7A2-4A54-AE9A-143177BBD90B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698605" y="5672388"/>
                  <a:ext cx="15084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4" name="잉크 23">
                  <a:extLst>
                    <a:ext uri="{FF2B5EF4-FFF2-40B4-BE49-F238E27FC236}">
                      <a16:creationId xmlns:a16="http://schemas.microsoft.com/office/drawing/2014/main" id="{1892A026-E54E-4E2C-B0A7-4ABAB826FFF6}"/>
                    </a:ext>
                  </a:extLst>
                </p14:cNvPr>
                <p14:cNvContentPartPr/>
                <p14:nvPr/>
              </p14:nvContentPartPr>
              <p14:xfrm>
                <a:off x="7917125" y="5557548"/>
                <a:ext cx="54720" cy="577080"/>
              </p14:xfrm>
            </p:contentPart>
          </mc:Choice>
          <mc:Fallback xmlns="">
            <p:pic>
              <p:nvPicPr>
                <p:cNvPr id="24" name="잉크 23">
                  <a:extLst>
                    <a:ext uri="{FF2B5EF4-FFF2-40B4-BE49-F238E27FC236}">
                      <a16:creationId xmlns:a16="http://schemas.microsoft.com/office/drawing/2014/main" id="{1892A026-E54E-4E2C-B0A7-4ABAB826FFF6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908125" y="5548548"/>
                  <a:ext cx="72360" cy="59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5" name="잉크 24">
                  <a:extLst>
                    <a:ext uri="{FF2B5EF4-FFF2-40B4-BE49-F238E27FC236}">
                      <a16:creationId xmlns:a16="http://schemas.microsoft.com/office/drawing/2014/main" id="{EDF734AB-5E55-42A2-8FD9-4AF5DD1F16BB}"/>
                    </a:ext>
                  </a:extLst>
                </p14:cNvPr>
                <p14:cNvContentPartPr/>
                <p14:nvPr/>
              </p14:nvContentPartPr>
              <p14:xfrm>
                <a:off x="7994885" y="5540268"/>
                <a:ext cx="231120" cy="263880"/>
              </p14:xfrm>
            </p:contentPart>
          </mc:Choice>
          <mc:Fallback xmlns="">
            <p:pic>
              <p:nvPicPr>
                <p:cNvPr id="25" name="잉크 24">
                  <a:extLst>
                    <a:ext uri="{FF2B5EF4-FFF2-40B4-BE49-F238E27FC236}">
                      <a16:creationId xmlns:a16="http://schemas.microsoft.com/office/drawing/2014/main" id="{EDF734AB-5E55-42A2-8FD9-4AF5DD1F16BB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986245" y="5531628"/>
                  <a:ext cx="248760" cy="28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6" name="잉크 25">
                  <a:extLst>
                    <a:ext uri="{FF2B5EF4-FFF2-40B4-BE49-F238E27FC236}">
                      <a16:creationId xmlns:a16="http://schemas.microsoft.com/office/drawing/2014/main" id="{9A3E4CA6-BDD1-47E9-A1B9-2131D2D23E61}"/>
                    </a:ext>
                  </a:extLst>
                </p14:cNvPr>
                <p14:cNvContentPartPr/>
                <p14:nvPr/>
              </p14:nvContentPartPr>
              <p14:xfrm>
                <a:off x="8328605" y="5303748"/>
                <a:ext cx="285120" cy="951480"/>
              </p14:xfrm>
            </p:contentPart>
          </mc:Choice>
          <mc:Fallback xmlns="">
            <p:pic>
              <p:nvPicPr>
                <p:cNvPr id="26" name="잉크 25">
                  <a:extLst>
                    <a:ext uri="{FF2B5EF4-FFF2-40B4-BE49-F238E27FC236}">
                      <a16:creationId xmlns:a16="http://schemas.microsoft.com/office/drawing/2014/main" id="{9A3E4CA6-BDD1-47E9-A1B9-2131D2D23E61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319965" y="5295108"/>
                  <a:ext cx="302760" cy="9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7" name="잉크 26">
                  <a:extLst>
                    <a:ext uri="{FF2B5EF4-FFF2-40B4-BE49-F238E27FC236}">
                      <a16:creationId xmlns:a16="http://schemas.microsoft.com/office/drawing/2014/main" id="{14CE90F0-293C-4037-A780-62B1589F537C}"/>
                    </a:ext>
                  </a:extLst>
                </p14:cNvPr>
                <p14:cNvContentPartPr/>
                <p14:nvPr/>
              </p14:nvContentPartPr>
              <p14:xfrm>
                <a:off x="8404565" y="5541348"/>
                <a:ext cx="233640" cy="38880"/>
              </p14:xfrm>
            </p:contentPart>
          </mc:Choice>
          <mc:Fallback xmlns="">
            <p:pic>
              <p:nvPicPr>
                <p:cNvPr id="27" name="잉크 26">
                  <a:extLst>
                    <a:ext uri="{FF2B5EF4-FFF2-40B4-BE49-F238E27FC236}">
                      <a16:creationId xmlns:a16="http://schemas.microsoft.com/office/drawing/2014/main" id="{14CE90F0-293C-4037-A780-62B1589F537C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395925" y="5532348"/>
                  <a:ext cx="25128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8" name="잉크 27">
                  <a:extLst>
                    <a:ext uri="{FF2B5EF4-FFF2-40B4-BE49-F238E27FC236}">
                      <a16:creationId xmlns:a16="http://schemas.microsoft.com/office/drawing/2014/main" id="{D2C8FBB3-FBB2-43AA-A7A1-D4B127E13902}"/>
                    </a:ext>
                  </a:extLst>
                </p14:cNvPr>
                <p14:cNvContentPartPr/>
                <p14:nvPr/>
              </p14:nvContentPartPr>
              <p14:xfrm>
                <a:off x="8510045" y="5602908"/>
                <a:ext cx="145440" cy="251640"/>
              </p14:xfrm>
            </p:contentPart>
          </mc:Choice>
          <mc:Fallback xmlns="">
            <p:pic>
              <p:nvPicPr>
                <p:cNvPr id="28" name="잉크 27">
                  <a:extLst>
                    <a:ext uri="{FF2B5EF4-FFF2-40B4-BE49-F238E27FC236}">
                      <a16:creationId xmlns:a16="http://schemas.microsoft.com/office/drawing/2014/main" id="{D2C8FBB3-FBB2-43AA-A7A1-D4B127E13902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8501045" y="5594268"/>
                  <a:ext cx="163080" cy="26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9" name="잉크 28">
                  <a:extLst>
                    <a:ext uri="{FF2B5EF4-FFF2-40B4-BE49-F238E27FC236}">
                      <a16:creationId xmlns:a16="http://schemas.microsoft.com/office/drawing/2014/main" id="{93C6F3AE-D46B-4C6C-ADD5-7DD47C948497}"/>
                    </a:ext>
                  </a:extLst>
                </p14:cNvPr>
                <p14:cNvContentPartPr/>
                <p14:nvPr/>
              </p14:nvContentPartPr>
              <p14:xfrm>
                <a:off x="8780045" y="5409948"/>
                <a:ext cx="132480" cy="560160"/>
              </p14:xfrm>
            </p:contentPart>
          </mc:Choice>
          <mc:Fallback xmlns="">
            <p:pic>
              <p:nvPicPr>
                <p:cNvPr id="29" name="잉크 28">
                  <a:extLst>
                    <a:ext uri="{FF2B5EF4-FFF2-40B4-BE49-F238E27FC236}">
                      <a16:creationId xmlns:a16="http://schemas.microsoft.com/office/drawing/2014/main" id="{93C6F3AE-D46B-4C6C-ADD5-7DD47C948497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771045" y="5401308"/>
                  <a:ext cx="150120" cy="57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0" name="잉크 29">
                  <a:extLst>
                    <a:ext uri="{FF2B5EF4-FFF2-40B4-BE49-F238E27FC236}">
                      <a16:creationId xmlns:a16="http://schemas.microsoft.com/office/drawing/2014/main" id="{62967D7C-3F79-4FA0-880A-CE777C825502}"/>
                    </a:ext>
                  </a:extLst>
                </p14:cNvPr>
                <p14:cNvContentPartPr/>
                <p14:nvPr/>
              </p14:nvContentPartPr>
              <p14:xfrm>
                <a:off x="8943485" y="5388708"/>
                <a:ext cx="246240" cy="156240"/>
              </p14:xfrm>
            </p:contentPart>
          </mc:Choice>
          <mc:Fallback xmlns="">
            <p:pic>
              <p:nvPicPr>
                <p:cNvPr id="30" name="잉크 29">
                  <a:extLst>
                    <a:ext uri="{FF2B5EF4-FFF2-40B4-BE49-F238E27FC236}">
                      <a16:creationId xmlns:a16="http://schemas.microsoft.com/office/drawing/2014/main" id="{62967D7C-3F79-4FA0-880A-CE777C825502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934845" y="5380068"/>
                  <a:ext cx="26388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1" name="잉크 30">
                  <a:extLst>
                    <a:ext uri="{FF2B5EF4-FFF2-40B4-BE49-F238E27FC236}">
                      <a16:creationId xmlns:a16="http://schemas.microsoft.com/office/drawing/2014/main" id="{7AB7D07A-EECF-4EF3-9FD2-7F7A54A4D0B3}"/>
                    </a:ext>
                  </a:extLst>
                </p14:cNvPr>
                <p14:cNvContentPartPr/>
                <p14:nvPr/>
              </p14:nvContentPartPr>
              <p14:xfrm>
                <a:off x="8942405" y="5612628"/>
                <a:ext cx="319680" cy="321840"/>
              </p14:xfrm>
            </p:contentPart>
          </mc:Choice>
          <mc:Fallback xmlns="">
            <p:pic>
              <p:nvPicPr>
                <p:cNvPr id="31" name="잉크 30">
                  <a:extLst>
                    <a:ext uri="{FF2B5EF4-FFF2-40B4-BE49-F238E27FC236}">
                      <a16:creationId xmlns:a16="http://schemas.microsoft.com/office/drawing/2014/main" id="{7AB7D07A-EECF-4EF3-9FD2-7F7A54A4D0B3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933405" y="5603628"/>
                  <a:ext cx="337320" cy="33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2" name="잉크 31">
                  <a:extLst>
                    <a:ext uri="{FF2B5EF4-FFF2-40B4-BE49-F238E27FC236}">
                      <a16:creationId xmlns:a16="http://schemas.microsoft.com/office/drawing/2014/main" id="{C96D0E27-12C7-46EE-A0E1-1021AC0892A5}"/>
                    </a:ext>
                  </a:extLst>
                </p14:cNvPr>
                <p14:cNvContentPartPr/>
                <p14:nvPr/>
              </p14:nvContentPartPr>
              <p14:xfrm>
                <a:off x="8544965" y="6251268"/>
                <a:ext cx="105120" cy="208800"/>
              </p14:xfrm>
            </p:contentPart>
          </mc:Choice>
          <mc:Fallback xmlns="">
            <p:pic>
              <p:nvPicPr>
                <p:cNvPr id="32" name="잉크 31">
                  <a:extLst>
                    <a:ext uri="{FF2B5EF4-FFF2-40B4-BE49-F238E27FC236}">
                      <a16:creationId xmlns:a16="http://schemas.microsoft.com/office/drawing/2014/main" id="{C96D0E27-12C7-46EE-A0E1-1021AC0892A5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535965" y="6242268"/>
                  <a:ext cx="12276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3" name="잉크 32">
                  <a:extLst>
                    <a:ext uri="{FF2B5EF4-FFF2-40B4-BE49-F238E27FC236}">
                      <a16:creationId xmlns:a16="http://schemas.microsoft.com/office/drawing/2014/main" id="{F7D56876-AE36-459B-9B54-9D64C06740B8}"/>
                    </a:ext>
                  </a:extLst>
                </p14:cNvPr>
                <p14:cNvContentPartPr/>
                <p14:nvPr/>
              </p14:nvContentPartPr>
              <p14:xfrm>
                <a:off x="8635685" y="6146868"/>
                <a:ext cx="291960" cy="304920"/>
              </p14:xfrm>
            </p:contentPart>
          </mc:Choice>
          <mc:Fallback xmlns="">
            <p:pic>
              <p:nvPicPr>
                <p:cNvPr id="33" name="잉크 32">
                  <a:extLst>
                    <a:ext uri="{FF2B5EF4-FFF2-40B4-BE49-F238E27FC236}">
                      <a16:creationId xmlns:a16="http://schemas.microsoft.com/office/drawing/2014/main" id="{F7D56876-AE36-459B-9B54-9D64C06740B8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626685" y="6138228"/>
                  <a:ext cx="309600" cy="32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4" name="잉크 33">
                  <a:extLst>
                    <a:ext uri="{FF2B5EF4-FFF2-40B4-BE49-F238E27FC236}">
                      <a16:creationId xmlns:a16="http://schemas.microsoft.com/office/drawing/2014/main" id="{E68DB0B6-84B7-493F-89D4-E7DFA5A63428}"/>
                    </a:ext>
                  </a:extLst>
                </p14:cNvPr>
                <p14:cNvContentPartPr/>
                <p14:nvPr/>
              </p14:nvContentPartPr>
              <p14:xfrm>
                <a:off x="8954645" y="6066948"/>
                <a:ext cx="166680" cy="309240"/>
              </p14:xfrm>
            </p:contentPart>
          </mc:Choice>
          <mc:Fallback xmlns="">
            <p:pic>
              <p:nvPicPr>
                <p:cNvPr id="34" name="잉크 33">
                  <a:extLst>
                    <a:ext uri="{FF2B5EF4-FFF2-40B4-BE49-F238E27FC236}">
                      <a16:creationId xmlns:a16="http://schemas.microsoft.com/office/drawing/2014/main" id="{E68DB0B6-84B7-493F-89D4-E7DFA5A63428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945645" y="6057948"/>
                  <a:ext cx="184320" cy="32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5" name="잉크 34">
                  <a:extLst>
                    <a:ext uri="{FF2B5EF4-FFF2-40B4-BE49-F238E27FC236}">
                      <a16:creationId xmlns:a16="http://schemas.microsoft.com/office/drawing/2014/main" id="{64449138-5F30-4A6A-94D5-F85E958CAB7C}"/>
                    </a:ext>
                  </a:extLst>
                </p14:cNvPr>
                <p14:cNvContentPartPr/>
                <p14:nvPr/>
              </p14:nvContentPartPr>
              <p14:xfrm>
                <a:off x="8822525" y="6461148"/>
                <a:ext cx="288360" cy="192240"/>
              </p14:xfrm>
            </p:contentPart>
          </mc:Choice>
          <mc:Fallback xmlns="">
            <p:pic>
              <p:nvPicPr>
                <p:cNvPr id="35" name="잉크 34">
                  <a:extLst>
                    <a:ext uri="{FF2B5EF4-FFF2-40B4-BE49-F238E27FC236}">
                      <a16:creationId xmlns:a16="http://schemas.microsoft.com/office/drawing/2014/main" id="{64449138-5F30-4A6A-94D5-F85E958CAB7C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8813885" y="6452148"/>
                  <a:ext cx="30600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6" name="잉크 35">
                  <a:extLst>
                    <a:ext uri="{FF2B5EF4-FFF2-40B4-BE49-F238E27FC236}">
                      <a16:creationId xmlns:a16="http://schemas.microsoft.com/office/drawing/2014/main" id="{7DA43AB5-262D-4236-B968-541931C34B62}"/>
                    </a:ext>
                  </a:extLst>
                </p14:cNvPr>
                <p14:cNvContentPartPr/>
                <p14:nvPr/>
              </p14:nvContentPartPr>
              <p14:xfrm>
                <a:off x="9227525" y="6143988"/>
                <a:ext cx="144000" cy="240480"/>
              </p14:xfrm>
            </p:contentPart>
          </mc:Choice>
          <mc:Fallback xmlns="">
            <p:pic>
              <p:nvPicPr>
                <p:cNvPr id="36" name="잉크 35">
                  <a:extLst>
                    <a:ext uri="{FF2B5EF4-FFF2-40B4-BE49-F238E27FC236}">
                      <a16:creationId xmlns:a16="http://schemas.microsoft.com/office/drawing/2014/main" id="{7DA43AB5-262D-4236-B968-541931C34B62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9218885" y="6135348"/>
                  <a:ext cx="16164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7" name="잉크 36">
                  <a:extLst>
                    <a:ext uri="{FF2B5EF4-FFF2-40B4-BE49-F238E27FC236}">
                      <a16:creationId xmlns:a16="http://schemas.microsoft.com/office/drawing/2014/main" id="{ACAE000C-2E5A-4FCE-9031-80D2E20B23E0}"/>
                    </a:ext>
                  </a:extLst>
                </p14:cNvPr>
                <p14:cNvContentPartPr/>
                <p14:nvPr/>
              </p14:nvContentPartPr>
              <p14:xfrm>
                <a:off x="9249125" y="6044628"/>
                <a:ext cx="441720" cy="372240"/>
              </p14:xfrm>
            </p:contentPart>
          </mc:Choice>
          <mc:Fallback xmlns="">
            <p:pic>
              <p:nvPicPr>
                <p:cNvPr id="37" name="잉크 36">
                  <a:extLst>
                    <a:ext uri="{FF2B5EF4-FFF2-40B4-BE49-F238E27FC236}">
                      <a16:creationId xmlns:a16="http://schemas.microsoft.com/office/drawing/2014/main" id="{ACAE000C-2E5A-4FCE-9031-80D2E20B23E0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9240125" y="6035988"/>
                  <a:ext cx="459360" cy="38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8" name="잉크 37">
                  <a:extLst>
                    <a:ext uri="{FF2B5EF4-FFF2-40B4-BE49-F238E27FC236}">
                      <a16:creationId xmlns:a16="http://schemas.microsoft.com/office/drawing/2014/main" id="{28103C9A-2CE9-4E46-8FFF-F1C9201EA89D}"/>
                    </a:ext>
                  </a:extLst>
                </p14:cNvPr>
                <p14:cNvContentPartPr/>
                <p14:nvPr/>
              </p14:nvContentPartPr>
              <p14:xfrm>
                <a:off x="9417605" y="5885508"/>
                <a:ext cx="276840" cy="709200"/>
              </p14:xfrm>
            </p:contentPart>
          </mc:Choice>
          <mc:Fallback xmlns="">
            <p:pic>
              <p:nvPicPr>
                <p:cNvPr id="38" name="잉크 37">
                  <a:extLst>
                    <a:ext uri="{FF2B5EF4-FFF2-40B4-BE49-F238E27FC236}">
                      <a16:creationId xmlns:a16="http://schemas.microsoft.com/office/drawing/2014/main" id="{28103C9A-2CE9-4E46-8FFF-F1C9201EA89D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9408605" y="5876868"/>
                  <a:ext cx="294480" cy="72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9" name="잉크 38">
                  <a:extLst>
                    <a:ext uri="{FF2B5EF4-FFF2-40B4-BE49-F238E27FC236}">
                      <a16:creationId xmlns:a16="http://schemas.microsoft.com/office/drawing/2014/main" id="{E105CB93-300C-4A6A-B452-BA04E7F2E0F8}"/>
                    </a:ext>
                  </a:extLst>
                </p14:cNvPr>
                <p14:cNvContentPartPr/>
                <p14:nvPr/>
              </p14:nvContentPartPr>
              <p14:xfrm>
                <a:off x="9481685" y="6377628"/>
                <a:ext cx="797760" cy="244800"/>
              </p14:xfrm>
            </p:contentPart>
          </mc:Choice>
          <mc:Fallback xmlns="">
            <p:pic>
              <p:nvPicPr>
                <p:cNvPr id="39" name="잉크 38">
                  <a:extLst>
                    <a:ext uri="{FF2B5EF4-FFF2-40B4-BE49-F238E27FC236}">
                      <a16:creationId xmlns:a16="http://schemas.microsoft.com/office/drawing/2014/main" id="{E105CB93-300C-4A6A-B452-BA04E7F2E0F8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9473045" y="6368628"/>
                  <a:ext cx="81540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40" name="잉크 39">
                  <a:extLst>
                    <a:ext uri="{FF2B5EF4-FFF2-40B4-BE49-F238E27FC236}">
                      <a16:creationId xmlns:a16="http://schemas.microsoft.com/office/drawing/2014/main" id="{A2C0BA40-75AB-451D-A618-2D56B97804F7}"/>
                    </a:ext>
                  </a:extLst>
                </p14:cNvPr>
                <p14:cNvContentPartPr/>
                <p14:nvPr/>
              </p14:nvContentPartPr>
              <p14:xfrm>
                <a:off x="10575005" y="6440988"/>
                <a:ext cx="14760" cy="24480"/>
              </p14:xfrm>
            </p:contentPart>
          </mc:Choice>
          <mc:Fallback xmlns="">
            <p:pic>
              <p:nvPicPr>
                <p:cNvPr id="40" name="잉크 39">
                  <a:extLst>
                    <a:ext uri="{FF2B5EF4-FFF2-40B4-BE49-F238E27FC236}">
                      <a16:creationId xmlns:a16="http://schemas.microsoft.com/office/drawing/2014/main" id="{A2C0BA40-75AB-451D-A618-2D56B97804F7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0566005" y="6432348"/>
                  <a:ext cx="32400" cy="42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53" name="잉크 52">
                <a:extLst>
                  <a:ext uri="{FF2B5EF4-FFF2-40B4-BE49-F238E27FC236}">
                    <a16:creationId xmlns:a16="http://schemas.microsoft.com/office/drawing/2014/main" id="{C9C3267A-6B7C-4EB2-8103-9CD3E9085251}"/>
                  </a:ext>
                </a:extLst>
              </p14:cNvPr>
              <p14:cNvContentPartPr/>
              <p14:nvPr/>
            </p14:nvContentPartPr>
            <p14:xfrm>
              <a:off x="5476685" y="5598228"/>
              <a:ext cx="6840" cy="3240"/>
            </p14:xfrm>
          </p:contentPart>
        </mc:Choice>
        <mc:Fallback xmlns="">
          <p:pic>
            <p:nvPicPr>
              <p:cNvPr id="53" name="잉크 52">
                <a:extLst>
                  <a:ext uri="{FF2B5EF4-FFF2-40B4-BE49-F238E27FC236}">
                    <a16:creationId xmlns:a16="http://schemas.microsoft.com/office/drawing/2014/main" id="{C9C3267A-6B7C-4EB2-8103-9CD3E9085251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5467685" y="5589228"/>
                <a:ext cx="24480" cy="20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24980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7C8D7735-53B1-4EA3-A216-266E6A078F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3847"/>
            <a:ext cx="12192000" cy="6190305"/>
          </a:xfrm>
          <a:prstGeom prst="rect">
            <a:avLst/>
          </a:prstGeom>
        </p:spPr>
      </p:pic>
      <p:grpSp>
        <p:nvGrpSpPr>
          <p:cNvPr id="65" name="그룹 64">
            <a:extLst>
              <a:ext uri="{FF2B5EF4-FFF2-40B4-BE49-F238E27FC236}">
                <a16:creationId xmlns:a16="http://schemas.microsoft.com/office/drawing/2014/main" id="{766C370B-D656-44BC-AB1D-E85D974AE1AE}"/>
              </a:ext>
            </a:extLst>
          </p:cNvPr>
          <p:cNvGrpSpPr/>
          <p:nvPr/>
        </p:nvGrpSpPr>
        <p:grpSpPr>
          <a:xfrm>
            <a:off x="2983853" y="1946752"/>
            <a:ext cx="8063640" cy="3750120"/>
            <a:chOff x="2983853" y="1946752"/>
            <a:chExt cx="8063640" cy="3750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4" name="잉크 3">
                  <a:extLst>
                    <a:ext uri="{FF2B5EF4-FFF2-40B4-BE49-F238E27FC236}">
                      <a16:creationId xmlns:a16="http://schemas.microsoft.com/office/drawing/2014/main" id="{21CEBFC1-07F2-4E3D-BED7-83D44AABB606}"/>
                    </a:ext>
                  </a:extLst>
                </p14:cNvPr>
                <p14:cNvContentPartPr/>
                <p14:nvPr/>
              </p14:nvContentPartPr>
              <p14:xfrm>
                <a:off x="5956733" y="4892992"/>
                <a:ext cx="1105920" cy="803880"/>
              </p14:xfrm>
            </p:contentPart>
          </mc:Choice>
          <mc:Fallback xmlns="">
            <p:pic>
              <p:nvPicPr>
                <p:cNvPr id="4" name="잉크 3">
                  <a:extLst>
                    <a:ext uri="{FF2B5EF4-FFF2-40B4-BE49-F238E27FC236}">
                      <a16:creationId xmlns:a16="http://schemas.microsoft.com/office/drawing/2014/main" id="{21CEBFC1-07F2-4E3D-BED7-83D44AABB606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947733" y="4884352"/>
                  <a:ext cx="1123560" cy="82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6" name="잉크 5">
                  <a:extLst>
                    <a:ext uri="{FF2B5EF4-FFF2-40B4-BE49-F238E27FC236}">
                      <a16:creationId xmlns:a16="http://schemas.microsoft.com/office/drawing/2014/main" id="{20AFD848-20C6-4AA0-A066-CDA296E608D3}"/>
                    </a:ext>
                  </a:extLst>
                </p14:cNvPr>
                <p14:cNvContentPartPr/>
                <p14:nvPr/>
              </p14:nvContentPartPr>
              <p14:xfrm>
                <a:off x="7116293" y="4752232"/>
                <a:ext cx="212760" cy="70920"/>
              </p14:xfrm>
            </p:contentPart>
          </mc:Choice>
          <mc:Fallback xmlns="">
            <p:pic>
              <p:nvPicPr>
                <p:cNvPr id="6" name="잉크 5">
                  <a:extLst>
                    <a:ext uri="{FF2B5EF4-FFF2-40B4-BE49-F238E27FC236}">
                      <a16:creationId xmlns:a16="http://schemas.microsoft.com/office/drawing/2014/main" id="{20AFD848-20C6-4AA0-A066-CDA296E608D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107293" y="4743232"/>
                  <a:ext cx="23040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5" name="잉크 14">
                  <a:extLst>
                    <a:ext uri="{FF2B5EF4-FFF2-40B4-BE49-F238E27FC236}">
                      <a16:creationId xmlns:a16="http://schemas.microsoft.com/office/drawing/2014/main" id="{9DCF01A4-3F5B-4006-97D8-B205647FAF2A}"/>
                    </a:ext>
                  </a:extLst>
                </p14:cNvPr>
                <p14:cNvContentPartPr/>
                <p14:nvPr/>
              </p14:nvContentPartPr>
              <p14:xfrm>
                <a:off x="7083533" y="4651792"/>
                <a:ext cx="490320" cy="420840"/>
              </p14:xfrm>
            </p:contentPart>
          </mc:Choice>
          <mc:Fallback xmlns="">
            <p:pic>
              <p:nvPicPr>
                <p:cNvPr id="15" name="잉크 14">
                  <a:extLst>
                    <a:ext uri="{FF2B5EF4-FFF2-40B4-BE49-F238E27FC236}">
                      <a16:creationId xmlns:a16="http://schemas.microsoft.com/office/drawing/2014/main" id="{9DCF01A4-3F5B-4006-97D8-B205647FAF2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074893" y="4643152"/>
                  <a:ext cx="507960" cy="43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2" name="잉크 41">
                  <a:extLst>
                    <a:ext uri="{FF2B5EF4-FFF2-40B4-BE49-F238E27FC236}">
                      <a16:creationId xmlns:a16="http://schemas.microsoft.com/office/drawing/2014/main" id="{7F1A61A8-F6F8-4AC6-B2D2-C53D510AFD21}"/>
                    </a:ext>
                  </a:extLst>
                </p14:cNvPr>
                <p14:cNvContentPartPr/>
                <p14:nvPr/>
              </p14:nvContentPartPr>
              <p14:xfrm>
                <a:off x="7852493" y="4470712"/>
                <a:ext cx="88920" cy="7920"/>
              </p14:xfrm>
            </p:contentPart>
          </mc:Choice>
          <mc:Fallback xmlns="">
            <p:pic>
              <p:nvPicPr>
                <p:cNvPr id="42" name="잉크 41">
                  <a:extLst>
                    <a:ext uri="{FF2B5EF4-FFF2-40B4-BE49-F238E27FC236}">
                      <a16:creationId xmlns:a16="http://schemas.microsoft.com/office/drawing/2014/main" id="{7F1A61A8-F6F8-4AC6-B2D2-C53D510AFD2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843493" y="4461712"/>
                  <a:ext cx="10656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43" name="잉크 42">
                  <a:extLst>
                    <a:ext uri="{FF2B5EF4-FFF2-40B4-BE49-F238E27FC236}">
                      <a16:creationId xmlns:a16="http://schemas.microsoft.com/office/drawing/2014/main" id="{0919053A-4043-422B-BCC6-50DCFB985C11}"/>
                    </a:ext>
                  </a:extLst>
                </p14:cNvPr>
                <p14:cNvContentPartPr/>
                <p14:nvPr/>
              </p14:nvContentPartPr>
              <p14:xfrm>
                <a:off x="7717493" y="4666552"/>
                <a:ext cx="359640" cy="249120"/>
              </p14:xfrm>
            </p:contentPart>
          </mc:Choice>
          <mc:Fallback xmlns="">
            <p:pic>
              <p:nvPicPr>
                <p:cNvPr id="43" name="잉크 42">
                  <a:extLst>
                    <a:ext uri="{FF2B5EF4-FFF2-40B4-BE49-F238E27FC236}">
                      <a16:creationId xmlns:a16="http://schemas.microsoft.com/office/drawing/2014/main" id="{0919053A-4043-422B-BCC6-50DCFB985C1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708493" y="4657912"/>
                  <a:ext cx="377280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44" name="잉크 43">
                  <a:extLst>
                    <a:ext uri="{FF2B5EF4-FFF2-40B4-BE49-F238E27FC236}">
                      <a16:creationId xmlns:a16="http://schemas.microsoft.com/office/drawing/2014/main" id="{D19AC5EA-2F3F-44B0-B678-A37ECB193E49}"/>
                    </a:ext>
                  </a:extLst>
                </p14:cNvPr>
                <p14:cNvContentPartPr/>
                <p14:nvPr/>
              </p14:nvContentPartPr>
              <p14:xfrm>
                <a:off x="8170733" y="4542352"/>
                <a:ext cx="314280" cy="528120"/>
              </p14:xfrm>
            </p:contentPart>
          </mc:Choice>
          <mc:Fallback xmlns="">
            <p:pic>
              <p:nvPicPr>
                <p:cNvPr id="44" name="잉크 43">
                  <a:extLst>
                    <a:ext uri="{FF2B5EF4-FFF2-40B4-BE49-F238E27FC236}">
                      <a16:creationId xmlns:a16="http://schemas.microsoft.com/office/drawing/2014/main" id="{D19AC5EA-2F3F-44B0-B678-A37ECB193E4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161733" y="4533352"/>
                  <a:ext cx="331920" cy="54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45" name="잉크 44">
                  <a:extLst>
                    <a:ext uri="{FF2B5EF4-FFF2-40B4-BE49-F238E27FC236}">
                      <a16:creationId xmlns:a16="http://schemas.microsoft.com/office/drawing/2014/main" id="{1A019AE7-3FD6-4299-8B3C-69CE7B019C95}"/>
                    </a:ext>
                  </a:extLst>
                </p14:cNvPr>
                <p14:cNvContentPartPr/>
                <p14:nvPr/>
              </p14:nvContentPartPr>
              <p14:xfrm>
                <a:off x="8514173" y="4445512"/>
                <a:ext cx="175680" cy="717480"/>
              </p14:xfrm>
            </p:contentPart>
          </mc:Choice>
          <mc:Fallback xmlns="">
            <p:pic>
              <p:nvPicPr>
                <p:cNvPr id="45" name="잉크 44">
                  <a:extLst>
                    <a:ext uri="{FF2B5EF4-FFF2-40B4-BE49-F238E27FC236}">
                      <a16:creationId xmlns:a16="http://schemas.microsoft.com/office/drawing/2014/main" id="{1A019AE7-3FD6-4299-8B3C-69CE7B019C9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505533" y="4436512"/>
                  <a:ext cx="193320" cy="73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46" name="잉크 45">
                  <a:extLst>
                    <a:ext uri="{FF2B5EF4-FFF2-40B4-BE49-F238E27FC236}">
                      <a16:creationId xmlns:a16="http://schemas.microsoft.com/office/drawing/2014/main" id="{C54A7358-C7B5-4D6E-9795-764AF6DEA0EA}"/>
                    </a:ext>
                  </a:extLst>
                </p14:cNvPr>
                <p14:cNvContentPartPr/>
                <p14:nvPr/>
              </p14:nvContentPartPr>
              <p14:xfrm>
                <a:off x="8759333" y="4460992"/>
                <a:ext cx="109440" cy="320760"/>
              </p14:xfrm>
            </p:contentPart>
          </mc:Choice>
          <mc:Fallback xmlns="">
            <p:pic>
              <p:nvPicPr>
                <p:cNvPr id="46" name="잉크 45">
                  <a:extLst>
                    <a:ext uri="{FF2B5EF4-FFF2-40B4-BE49-F238E27FC236}">
                      <a16:creationId xmlns:a16="http://schemas.microsoft.com/office/drawing/2014/main" id="{C54A7358-C7B5-4D6E-9795-764AF6DEA0E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8750333" y="4451992"/>
                  <a:ext cx="127080" cy="33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47" name="잉크 46">
                  <a:extLst>
                    <a:ext uri="{FF2B5EF4-FFF2-40B4-BE49-F238E27FC236}">
                      <a16:creationId xmlns:a16="http://schemas.microsoft.com/office/drawing/2014/main" id="{249A0E78-CE4E-49BC-992E-022AD396385B}"/>
                    </a:ext>
                  </a:extLst>
                </p14:cNvPr>
                <p14:cNvContentPartPr/>
                <p14:nvPr/>
              </p14:nvContentPartPr>
              <p14:xfrm>
                <a:off x="8808653" y="4445512"/>
                <a:ext cx="265680" cy="290880"/>
              </p14:xfrm>
            </p:contentPart>
          </mc:Choice>
          <mc:Fallback xmlns="">
            <p:pic>
              <p:nvPicPr>
                <p:cNvPr id="47" name="잉크 46">
                  <a:extLst>
                    <a:ext uri="{FF2B5EF4-FFF2-40B4-BE49-F238E27FC236}">
                      <a16:creationId xmlns:a16="http://schemas.microsoft.com/office/drawing/2014/main" id="{249A0E78-CE4E-49BC-992E-022AD396385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8800013" y="4436512"/>
                  <a:ext cx="283320" cy="30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48" name="잉크 47">
                  <a:extLst>
                    <a:ext uri="{FF2B5EF4-FFF2-40B4-BE49-F238E27FC236}">
                      <a16:creationId xmlns:a16="http://schemas.microsoft.com/office/drawing/2014/main" id="{D4497E10-4589-450F-9B26-155C759BC314}"/>
                    </a:ext>
                  </a:extLst>
                </p14:cNvPr>
                <p14:cNvContentPartPr/>
                <p14:nvPr/>
              </p14:nvContentPartPr>
              <p14:xfrm>
                <a:off x="9103853" y="4343272"/>
                <a:ext cx="252720" cy="335160"/>
              </p14:xfrm>
            </p:contentPart>
          </mc:Choice>
          <mc:Fallback xmlns="">
            <p:pic>
              <p:nvPicPr>
                <p:cNvPr id="48" name="잉크 47">
                  <a:extLst>
                    <a:ext uri="{FF2B5EF4-FFF2-40B4-BE49-F238E27FC236}">
                      <a16:creationId xmlns:a16="http://schemas.microsoft.com/office/drawing/2014/main" id="{D4497E10-4589-450F-9B26-155C759BC31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094853" y="4334272"/>
                  <a:ext cx="270360" cy="35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49" name="잉크 48">
                  <a:extLst>
                    <a:ext uri="{FF2B5EF4-FFF2-40B4-BE49-F238E27FC236}">
                      <a16:creationId xmlns:a16="http://schemas.microsoft.com/office/drawing/2014/main" id="{16E76D4D-992A-49A5-9C38-9B0CE666B77C}"/>
                    </a:ext>
                  </a:extLst>
                </p14:cNvPr>
                <p14:cNvContentPartPr/>
                <p14:nvPr/>
              </p14:nvContentPartPr>
              <p14:xfrm>
                <a:off x="8986133" y="4783912"/>
                <a:ext cx="258120" cy="261720"/>
              </p14:xfrm>
            </p:contentPart>
          </mc:Choice>
          <mc:Fallback xmlns="">
            <p:pic>
              <p:nvPicPr>
                <p:cNvPr id="49" name="잉크 48">
                  <a:extLst>
                    <a:ext uri="{FF2B5EF4-FFF2-40B4-BE49-F238E27FC236}">
                      <a16:creationId xmlns:a16="http://schemas.microsoft.com/office/drawing/2014/main" id="{16E76D4D-992A-49A5-9C38-9B0CE666B77C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977133" y="4774912"/>
                  <a:ext cx="275760" cy="27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50" name="잉크 49">
                  <a:extLst>
                    <a:ext uri="{FF2B5EF4-FFF2-40B4-BE49-F238E27FC236}">
                      <a16:creationId xmlns:a16="http://schemas.microsoft.com/office/drawing/2014/main" id="{EF3E55B3-4129-4B36-AF5F-2FB13F10BA7D}"/>
                    </a:ext>
                  </a:extLst>
                </p14:cNvPr>
                <p14:cNvContentPartPr/>
                <p14:nvPr/>
              </p14:nvContentPartPr>
              <p14:xfrm>
                <a:off x="9606773" y="4413472"/>
                <a:ext cx="143280" cy="291600"/>
              </p14:xfrm>
            </p:contentPart>
          </mc:Choice>
          <mc:Fallback xmlns="">
            <p:pic>
              <p:nvPicPr>
                <p:cNvPr id="50" name="잉크 49">
                  <a:extLst>
                    <a:ext uri="{FF2B5EF4-FFF2-40B4-BE49-F238E27FC236}">
                      <a16:creationId xmlns:a16="http://schemas.microsoft.com/office/drawing/2014/main" id="{EF3E55B3-4129-4B36-AF5F-2FB13F10BA7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9597773" y="4404832"/>
                  <a:ext cx="160920" cy="30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51" name="잉크 50">
                  <a:extLst>
                    <a:ext uri="{FF2B5EF4-FFF2-40B4-BE49-F238E27FC236}">
                      <a16:creationId xmlns:a16="http://schemas.microsoft.com/office/drawing/2014/main" id="{C264F260-7F13-4F8E-8F5E-9C9995572252}"/>
                    </a:ext>
                  </a:extLst>
                </p14:cNvPr>
                <p14:cNvContentPartPr/>
                <p14:nvPr/>
              </p14:nvContentPartPr>
              <p14:xfrm>
                <a:off x="9626213" y="4299712"/>
                <a:ext cx="605520" cy="389160"/>
              </p14:xfrm>
            </p:contentPart>
          </mc:Choice>
          <mc:Fallback xmlns="">
            <p:pic>
              <p:nvPicPr>
                <p:cNvPr id="51" name="잉크 50">
                  <a:extLst>
                    <a:ext uri="{FF2B5EF4-FFF2-40B4-BE49-F238E27FC236}">
                      <a16:creationId xmlns:a16="http://schemas.microsoft.com/office/drawing/2014/main" id="{C264F260-7F13-4F8E-8F5E-9C9995572252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9617573" y="4291072"/>
                  <a:ext cx="623160" cy="40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52" name="잉크 51">
                  <a:extLst>
                    <a:ext uri="{FF2B5EF4-FFF2-40B4-BE49-F238E27FC236}">
                      <a16:creationId xmlns:a16="http://schemas.microsoft.com/office/drawing/2014/main" id="{9C9E570E-6036-40B5-AFE5-36010A0CE3EB}"/>
                    </a:ext>
                  </a:extLst>
                </p14:cNvPr>
                <p14:cNvContentPartPr/>
                <p14:nvPr/>
              </p14:nvContentPartPr>
              <p14:xfrm>
                <a:off x="10068653" y="4179112"/>
                <a:ext cx="165960" cy="647640"/>
              </p14:xfrm>
            </p:contentPart>
          </mc:Choice>
          <mc:Fallback xmlns="">
            <p:pic>
              <p:nvPicPr>
                <p:cNvPr id="52" name="잉크 51">
                  <a:extLst>
                    <a:ext uri="{FF2B5EF4-FFF2-40B4-BE49-F238E27FC236}">
                      <a16:creationId xmlns:a16="http://schemas.microsoft.com/office/drawing/2014/main" id="{9C9E570E-6036-40B5-AFE5-36010A0CE3EB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0060013" y="4170472"/>
                  <a:ext cx="183600" cy="66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54" name="잉크 53">
                  <a:extLst>
                    <a:ext uri="{FF2B5EF4-FFF2-40B4-BE49-F238E27FC236}">
                      <a16:creationId xmlns:a16="http://schemas.microsoft.com/office/drawing/2014/main" id="{B1850CAB-9749-47FA-A6EC-C1E78E4EE94B}"/>
                    </a:ext>
                  </a:extLst>
                </p14:cNvPr>
                <p14:cNvContentPartPr/>
                <p14:nvPr/>
              </p14:nvContentPartPr>
              <p14:xfrm>
                <a:off x="9822773" y="4780312"/>
                <a:ext cx="169560" cy="311040"/>
              </p14:xfrm>
            </p:contentPart>
          </mc:Choice>
          <mc:Fallback xmlns="">
            <p:pic>
              <p:nvPicPr>
                <p:cNvPr id="54" name="잉크 53">
                  <a:extLst>
                    <a:ext uri="{FF2B5EF4-FFF2-40B4-BE49-F238E27FC236}">
                      <a16:creationId xmlns:a16="http://schemas.microsoft.com/office/drawing/2014/main" id="{B1850CAB-9749-47FA-A6EC-C1E78E4EE94B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9813773" y="4771312"/>
                  <a:ext cx="187200" cy="32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55" name="잉크 54">
                  <a:extLst>
                    <a:ext uri="{FF2B5EF4-FFF2-40B4-BE49-F238E27FC236}">
                      <a16:creationId xmlns:a16="http://schemas.microsoft.com/office/drawing/2014/main" id="{ECD3572D-6410-4426-8C68-9B462F903C95}"/>
                    </a:ext>
                  </a:extLst>
                </p14:cNvPr>
                <p14:cNvContentPartPr/>
                <p14:nvPr/>
              </p14:nvContentPartPr>
              <p14:xfrm>
                <a:off x="9903773" y="4771312"/>
                <a:ext cx="696960" cy="333000"/>
              </p14:xfrm>
            </p:contentPart>
          </mc:Choice>
          <mc:Fallback xmlns="">
            <p:pic>
              <p:nvPicPr>
                <p:cNvPr id="55" name="잉크 54">
                  <a:extLst>
                    <a:ext uri="{FF2B5EF4-FFF2-40B4-BE49-F238E27FC236}">
                      <a16:creationId xmlns:a16="http://schemas.microsoft.com/office/drawing/2014/main" id="{ECD3572D-6410-4426-8C68-9B462F903C95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9895133" y="4762672"/>
                  <a:ext cx="714600" cy="35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56" name="잉크 55">
                  <a:extLst>
                    <a:ext uri="{FF2B5EF4-FFF2-40B4-BE49-F238E27FC236}">
                      <a16:creationId xmlns:a16="http://schemas.microsoft.com/office/drawing/2014/main" id="{59F1B4A1-A9AF-45FA-A1DC-5D96BD37BFD2}"/>
                    </a:ext>
                  </a:extLst>
                </p14:cNvPr>
                <p14:cNvContentPartPr/>
                <p14:nvPr/>
              </p14:nvContentPartPr>
              <p14:xfrm>
                <a:off x="10891613" y="4916032"/>
                <a:ext cx="155880" cy="138240"/>
              </p14:xfrm>
            </p:contentPart>
          </mc:Choice>
          <mc:Fallback xmlns="">
            <p:pic>
              <p:nvPicPr>
                <p:cNvPr id="56" name="잉크 55">
                  <a:extLst>
                    <a:ext uri="{FF2B5EF4-FFF2-40B4-BE49-F238E27FC236}">
                      <a16:creationId xmlns:a16="http://schemas.microsoft.com/office/drawing/2014/main" id="{59F1B4A1-A9AF-45FA-A1DC-5D96BD37BFD2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0882613" y="4907392"/>
                  <a:ext cx="17352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58" name="잉크 57">
                  <a:extLst>
                    <a:ext uri="{FF2B5EF4-FFF2-40B4-BE49-F238E27FC236}">
                      <a16:creationId xmlns:a16="http://schemas.microsoft.com/office/drawing/2014/main" id="{58CB787B-7F69-47FC-A917-7521E704FFCE}"/>
                    </a:ext>
                  </a:extLst>
                </p14:cNvPr>
                <p14:cNvContentPartPr/>
                <p14:nvPr/>
              </p14:nvContentPartPr>
              <p14:xfrm>
                <a:off x="2983853" y="2503312"/>
                <a:ext cx="1072080" cy="1314720"/>
              </p14:xfrm>
            </p:contentPart>
          </mc:Choice>
          <mc:Fallback xmlns="">
            <p:pic>
              <p:nvPicPr>
                <p:cNvPr id="58" name="잉크 57">
                  <a:extLst>
                    <a:ext uri="{FF2B5EF4-FFF2-40B4-BE49-F238E27FC236}">
                      <a16:creationId xmlns:a16="http://schemas.microsoft.com/office/drawing/2014/main" id="{58CB787B-7F69-47FC-A917-7521E704FFCE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974853" y="2494312"/>
                  <a:ext cx="1089720" cy="133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59" name="잉크 58">
                  <a:extLst>
                    <a:ext uri="{FF2B5EF4-FFF2-40B4-BE49-F238E27FC236}">
                      <a16:creationId xmlns:a16="http://schemas.microsoft.com/office/drawing/2014/main" id="{A45FBD6C-A85D-43B0-82C1-CF4BF6031BCC}"/>
                    </a:ext>
                  </a:extLst>
                </p14:cNvPr>
                <p14:cNvContentPartPr/>
                <p14:nvPr/>
              </p14:nvContentPartPr>
              <p14:xfrm>
                <a:off x="3873413" y="2679352"/>
                <a:ext cx="468720" cy="483480"/>
              </p14:xfrm>
            </p:contentPart>
          </mc:Choice>
          <mc:Fallback xmlns="">
            <p:pic>
              <p:nvPicPr>
                <p:cNvPr id="59" name="잉크 58">
                  <a:extLst>
                    <a:ext uri="{FF2B5EF4-FFF2-40B4-BE49-F238E27FC236}">
                      <a16:creationId xmlns:a16="http://schemas.microsoft.com/office/drawing/2014/main" id="{A45FBD6C-A85D-43B0-82C1-CF4BF6031BCC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864773" y="2670712"/>
                  <a:ext cx="486360" cy="50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60" name="잉크 59">
                  <a:extLst>
                    <a:ext uri="{FF2B5EF4-FFF2-40B4-BE49-F238E27FC236}">
                      <a16:creationId xmlns:a16="http://schemas.microsoft.com/office/drawing/2014/main" id="{3BEA356C-4451-488A-8E47-6E4876A4E97F}"/>
                    </a:ext>
                  </a:extLst>
                </p14:cNvPr>
                <p14:cNvContentPartPr/>
                <p14:nvPr/>
              </p14:nvContentPartPr>
              <p14:xfrm>
                <a:off x="4414133" y="2124592"/>
                <a:ext cx="190440" cy="1620000"/>
              </p14:xfrm>
            </p:contentPart>
          </mc:Choice>
          <mc:Fallback xmlns="">
            <p:pic>
              <p:nvPicPr>
                <p:cNvPr id="60" name="잉크 59">
                  <a:extLst>
                    <a:ext uri="{FF2B5EF4-FFF2-40B4-BE49-F238E27FC236}">
                      <a16:creationId xmlns:a16="http://schemas.microsoft.com/office/drawing/2014/main" id="{3BEA356C-4451-488A-8E47-6E4876A4E97F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4405133" y="2115952"/>
                  <a:ext cx="208080" cy="163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61" name="잉크 60">
                  <a:extLst>
                    <a:ext uri="{FF2B5EF4-FFF2-40B4-BE49-F238E27FC236}">
                      <a16:creationId xmlns:a16="http://schemas.microsoft.com/office/drawing/2014/main" id="{C7961FA9-0665-48AF-B0DC-FF96355A07F0}"/>
                    </a:ext>
                  </a:extLst>
                </p14:cNvPr>
                <p14:cNvContentPartPr/>
                <p14:nvPr/>
              </p14:nvContentPartPr>
              <p14:xfrm>
                <a:off x="3956213" y="3840712"/>
                <a:ext cx="1272240" cy="541800"/>
              </p14:xfrm>
            </p:contentPart>
          </mc:Choice>
          <mc:Fallback xmlns="">
            <p:pic>
              <p:nvPicPr>
                <p:cNvPr id="61" name="잉크 60">
                  <a:extLst>
                    <a:ext uri="{FF2B5EF4-FFF2-40B4-BE49-F238E27FC236}">
                      <a16:creationId xmlns:a16="http://schemas.microsoft.com/office/drawing/2014/main" id="{C7961FA9-0665-48AF-B0DC-FF96355A07F0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947573" y="3831712"/>
                  <a:ext cx="1289880" cy="55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62" name="잉크 61">
                  <a:extLst>
                    <a:ext uri="{FF2B5EF4-FFF2-40B4-BE49-F238E27FC236}">
                      <a16:creationId xmlns:a16="http://schemas.microsoft.com/office/drawing/2014/main" id="{3D3BCC5B-CC9B-439E-83F4-B685DBAA07AC}"/>
                    </a:ext>
                  </a:extLst>
                </p14:cNvPr>
                <p14:cNvContentPartPr/>
                <p14:nvPr/>
              </p14:nvContentPartPr>
              <p14:xfrm>
                <a:off x="5058893" y="1946752"/>
                <a:ext cx="1220040" cy="799560"/>
              </p14:xfrm>
            </p:contentPart>
          </mc:Choice>
          <mc:Fallback xmlns="">
            <p:pic>
              <p:nvPicPr>
                <p:cNvPr id="62" name="잉크 61">
                  <a:extLst>
                    <a:ext uri="{FF2B5EF4-FFF2-40B4-BE49-F238E27FC236}">
                      <a16:creationId xmlns:a16="http://schemas.microsoft.com/office/drawing/2014/main" id="{3D3BCC5B-CC9B-439E-83F4-B685DBAA07AC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050253" y="1938112"/>
                  <a:ext cx="1237680" cy="81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63" name="잉크 62">
                  <a:extLst>
                    <a:ext uri="{FF2B5EF4-FFF2-40B4-BE49-F238E27FC236}">
                      <a16:creationId xmlns:a16="http://schemas.microsoft.com/office/drawing/2014/main" id="{F4106909-3803-4D75-A439-281AE355C69B}"/>
                    </a:ext>
                  </a:extLst>
                </p14:cNvPr>
                <p14:cNvContentPartPr/>
                <p14:nvPr/>
              </p14:nvContentPartPr>
              <p14:xfrm>
                <a:off x="5101373" y="2515552"/>
                <a:ext cx="1561680" cy="897480"/>
              </p14:xfrm>
            </p:contentPart>
          </mc:Choice>
          <mc:Fallback xmlns="">
            <p:pic>
              <p:nvPicPr>
                <p:cNvPr id="63" name="잉크 62">
                  <a:extLst>
                    <a:ext uri="{FF2B5EF4-FFF2-40B4-BE49-F238E27FC236}">
                      <a16:creationId xmlns:a16="http://schemas.microsoft.com/office/drawing/2014/main" id="{F4106909-3803-4D75-A439-281AE355C69B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092733" y="2506552"/>
                  <a:ext cx="1579320" cy="91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64" name="잉크 63">
                  <a:extLst>
                    <a:ext uri="{FF2B5EF4-FFF2-40B4-BE49-F238E27FC236}">
                      <a16:creationId xmlns:a16="http://schemas.microsoft.com/office/drawing/2014/main" id="{C074DE85-0983-48A5-9AD4-AB4AC1A59203}"/>
                    </a:ext>
                  </a:extLst>
                </p14:cNvPr>
                <p14:cNvContentPartPr/>
                <p14:nvPr/>
              </p14:nvContentPartPr>
              <p14:xfrm>
                <a:off x="6124493" y="2960152"/>
                <a:ext cx="806040" cy="1782720"/>
              </p14:xfrm>
            </p:contentPart>
          </mc:Choice>
          <mc:Fallback xmlns="">
            <p:pic>
              <p:nvPicPr>
                <p:cNvPr id="64" name="잉크 63">
                  <a:extLst>
                    <a:ext uri="{FF2B5EF4-FFF2-40B4-BE49-F238E27FC236}">
                      <a16:creationId xmlns:a16="http://schemas.microsoft.com/office/drawing/2014/main" id="{C074DE85-0983-48A5-9AD4-AB4AC1A59203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115493" y="2951152"/>
                  <a:ext cx="823680" cy="18003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116352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1BF4BA0A-20A0-4E3C-8511-90E170C9A8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3721"/>
            <a:ext cx="12192000" cy="5850557"/>
          </a:xfrm>
          <a:prstGeom prst="rect">
            <a:avLst/>
          </a:prstGeom>
        </p:spPr>
      </p:pic>
      <p:grpSp>
        <p:nvGrpSpPr>
          <p:cNvPr id="11" name="그룹 10">
            <a:extLst>
              <a:ext uri="{FF2B5EF4-FFF2-40B4-BE49-F238E27FC236}">
                <a16:creationId xmlns:a16="http://schemas.microsoft.com/office/drawing/2014/main" id="{9B8F4CF3-CA71-42C8-A42A-57D0FFBBECEF}"/>
              </a:ext>
            </a:extLst>
          </p:cNvPr>
          <p:cNvGrpSpPr/>
          <p:nvPr/>
        </p:nvGrpSpPr>
        <p:grpSpPr>
          <a:xfrm>
            <a:off x="3241253" y="1628872"/>
            <a:ext cx="3220560" cy="2330280"/>
            <a:chOff x="3241253" y="1628872"/>
            <a:chExt cx="3220560" cy="2330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4" name="잉크 3">
                  <a:extLst>
                    <a:ext uri="{FF2B5EF4-FFF2-40B4-BE49-F238E27FC236}">
                      <a16:creationId xmlns:a16="http://schemas.microsoft.com/office/drawing/2014/main" id="{56072D1D-40E9-4905-B02D-B7938B8C7D66}"/>
                    </a:ext>
                  </a:extLst>
                </p14:cNvPr>
                <p14:cNvContentPartPr/>
                <p14:nvPr/>
              </p14:nvContentPartPr>
              <p14:xfrm>
                <a:off x="3241253" y="2861512"/>
                <a:ext cx="753120" cy="1064160"/>
              </p14:xfrm>
            </p:contentPart>
          </mc:Choice>
          <mc:Fallback xmlns="">
            <p:pic>
              <p:nvPicPr>
                <p:cNvPr id="4" name="잉크 3">
                  <a:extLst>
                    <a:ext uri="{FF2B5EF4-FFF2-40B4-BE49-F238E27FC236}">
                      <a16:creationId xmlns:a16="http://schemas.microsoft.com/office/drawing/2014/main" id="{56072D1D-40E9-4905-B02D-B7938B8C7D66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232253" y="2852872"/>
                  <a:ext cx="770760" cy="10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잉크 4">
                  <a:extLst>
                    <a:ext uri="{FF2B5EF4-FFF2-40B4-BE49-F238E27FC236}">
                      <a16:creationId xmlns:a16="http://schemas.microsoft.com/office/drawing/2014/main" id="{AEF36ECF-8A56-404D-91D2-734EF2165E06}"/>
                    </a:ext>
                  </a:extLst>
                </p14:cNvPr>
                <p14:cNvContentPartPr/>
                <p14:nvPr/>
              </p14:nvContentPartPr>
              <p14:xfrm>
                <a:off x="3779453" y="2911912"/>
                <a:ext cx="281520" cy="257760"/>
              </p14:xfrm>
            </p:contentPart>
          </mc:Choice>
          <mc:Fallback xmlns="">
            <p:pic>
              <p:nvPicPr>
                <p:cNvPr id="5" name="잉크 4">
                  <a:extLst>
                    <a:ext uri="{FF2B5EF4-FFF2-40B4-BE49-F238E27FC236}">
                      <a16:creationId xmlns:a16="http://schemas.microsoft.com/office/drawing/2014/main" id="{AEF36ECF-8A56-404D-91D2-734EF2165E0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770813" y="2902912"/>
                  <a:ext cx="299160" cy="27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잉크 5">
                  <a:extLst>
                    <a:ext uri="{FF2B5EF4-FFF2-40B4-BE49-F238E27FC236}">
                      <a16:creationId xmlns:a16="http://schemas.microsoft.com/office/drawing/2014/main" id="{17B915C3-FAF6-4A0A-AC26-BDC1B38378BE}"/>
                    </a:ext>
                  </a:extLst>
                </p14:cNvPr>
                <p14:cNvContentPartPr/>
                <p14:nvPr/>
              </p14:nvContentPartPr>
              <p14:xfrm>
                <a:off x="4098773" y="2474872"/>
                <a:ext cx="362520" cy="922320"/>
              </p14:xfrm>
            </p:contentPart>
          </mc:Choice>
          <mc:Fallback xmlns="">
            <p:pic>
              <p:nvPicPr>
                <p:cNvPr id="6" name="잉크 5">
                  <a:extLst>
                    <a:ext uri="{FF2B5EF4-FFF2-40B4-BE49-F238E27FC236}">
                      <a16:creationId xmlns:a16="http://schemas.microsoft.com/office/drawing/2014/main" id="{17B915C3-FAF6-4A0A-AC26-BDC1B38378B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089773" y="2466232"/>
                  <a:ext cx="380160" cy="9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잉크 6">
                  <a:extLst>
                    <a:ext uri="{FF2B5EF4-FFF2-40B4-BE49-F238E27FC236}">
                      <a16:creationId xmlns:a16="http://schemas.microsoft.com/office/drawing/2014/main" id="{C384D483-7EBD-47C1-B8A3-2EC14EE1BF7C}"/>
                    </a:ext>
                  </a:extLst>
                </p14:cNvPr>
                <p14:cNvContentPartPr/>
                <p14:nvPr/>
              </p14:nvContentPartPr>
              <p14:xfrm>
                <a:off x="4343933" y="2214592"/>
                <a:ext cx="632520" cy="1744560"/>
              </p14:xfrm>
            </p:contentPart>
          </mc:Choice>
          <mc:Fallback xmlns="">
            <p:pic>
              <p:nvPicPr>
                <p:cNvPr id="7" name="잉크 6">
                  <a:extLst>
                    <a:ext uri="{FF2B5EF4-FFF2-40B4-BE49-F238E27FC236}">
                      <a16:creationId xmlns:a16="http://schemas.microsoft.com/office/drawing/2014/main" id="{C384D483-7EBD-47C1-B8A3-2EC14EE1BF7C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334933" y="2205592"/>
                  <a:ext cx="650160" cy="176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잉크 7">
                  <a:extLst>
                    <a:ext uri="{FF2B5EF4-FFF2-40B4-BE49-F238E27FC236}">
                      <a16:creationId xmlns:a16="http://schemas.microsoft.com/office/drawing/2014/main" id="{F43F9BFA-2BC3-460C-83CE-3E38D1DE39C5}"/>
                    </a:ext>
                  </a:extLst>
                </p14:cNvPr>
                <p14:cNvContentPartPr/>
                <p14:nvPr/>
              </p14:nvContentPartPr>
              <p14:xfrm>
                <a:off x="4642013" y="1628872"/>
                <a:ext cx="1271880" cy="897120"/>
              </p14:xfrm>
            </p:contentPart>
          </mc:Choice>
          <mc:Fallback xmlns="">
            <p:pic>
              <p:nvPicPr>
                <p:cNvPr id="8" name="잉크 7">
                  <a:extLst>
                    <a:ext uri="{FF2B5EF4-FFF2-40B4-BE49-F238E27FC236}">
                      <a16:creationId xmlns:a16="http://schemas.microsoft.com/office/drawing/2014/main" id="{F43F9BFA-2BC3-460C-83CE-3E38D1DE39C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633373" y="1620232"/>
                  <a:ext cx="1289520" cy="91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잉크 8">
                  <a:extLst>
                    <a:ext uri="{FF2B5EF4-FFF2-40B4-BE49-F238E27FC236}">
                      <a16:creationId xmlns:a16="http://schemas.microsoft.com/office/drawing/2014/main" id="{8AA13296-E2F4-46D6-A3EA-125F9461B5AF}"/>
                    </a:ext>
                  </a:extLst>
                </p14:cNvPr>
                <p14:cNvContentPartPr/>
                <p14:nvPr/>
              </p14:nvContentPartPr>
              <p14:xfrm>
                <a:off x="5281013" y="2371912"/>
                <a:ext cx="1180800" cy="1015200"/>
              </p14:xfrm>
            </p:contentPart>
          </mc:Choice>
          <mc:Fallback xmlns="">
            <p:pic>
              <p:nvPicPr>
                <p:cNvPr id="9" name="잉크 8">
                  <a:extLst>
                    <a:ext uri="{FF2B5EF4-FFF2-40B4-BE49-F238E27FC236}">
                      <a16:creationId xmlns:a16="http://schemas.microsoft.com/office/drawing/2014/main" id="{8AA13296-E2F4-46D6-A3EA-125F9461B5AF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272013" y="2363272"/>
                  <a:ext cx="1198440" cy="10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" name="잉크 9">
                  <a:extLst>
                    <a:ext uri="{FF2B5EF4-FFF2-40B4-BE49-F238E27FC236}">
                      <a16:creationId xmlns:a16="http://schemas.microsoft.com/office/drawing/2014/main" id="{C9EBAEBB-FA63-4503-B309-C48034BD11D0}"/>
                    </a:ext>
                  </a:extLst>
                </p14:cNvPr>
                <p14:cNvContentPartPr/>
                <p14:nvPr/>
              </p14:nvContentPartPr>
              <p14:xfrm>
                <a:off x="6317813" y="2863672"/>
                <a:ext cx="106920" cy="32040"/>
              </p14:xfrm>
            </p:contentPart>
          </mc:Choice>
          <mc:Fallback xmlns="">
            <p:pic>
              <p:nvPicPr>
                <p:cNvPr id="10" name="잉크 9">
                  <a:extLst>
                    <a:ext uri="{FF2B5EF4-FFF2-40B4-BE49-F238E27FC236}">
                      <a16:creationId xmlns:a16="http://schemas.microsoft.com/office/drawing/2014/main" id="{C9EBAEBB-FA63-4503-B309-C48034BD11D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308813" y="2854672"/>
                  <a:ext cx="124560" cy="49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40403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7080A49D-1DE8-489A-97AD-5C3EFE2080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5345"/>
            <a:ext cx="12192000" cy="6047310"/>
          </a:xfrm>
          <a:prstGeom prst="rect">
            <a:avLst/>
          </a:prstGeom>
        </p:spPr>
      </p:pic>
      <p:grpSp>
        <p:nvGrpSpPr>
          <p:cNvPr id="10" name="그룹 9">
            <a:extLst>
              <a:ext uri="{FF2B5EF4-FFF2-40B4-BE49-F238E27FC236}">
                <a16:creationId xmlns:a16="http://schemas.microsoft.com/office/drawing/2014/main" id="{2BA5392E-2820-4C4D-B585-7CC251864578}"/>
              </a:ext>
            </a:extLst>
          </p:cNvPr>
          <p:cNvGrpSpPr/>
          <p:nvPr/>
        </p:nvGrpSpPr>
        <p:grpSpPr>
          <a:xfrm>
            <a:off x="4735253" y="2503312"/>
            <a:ext cx="5410800" cy="2393640"/>
            <a:chOff x="4735253" y="2503312"/>
            <a:chExt cx="5410800" cy="2393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4" name="잉크 3">
                  <a:extLst>
                    <a:ext uri="{FF2B5EF4-FFF2-40B4-BE49-F238E27FC236}">
                      <a16:creationId xmlns:a16="http://schemas.microsoft.com/office/drawing/2014/main" id="{8487DA73-A10F-484B-BE55-FC217596B424}"/>
                    </a:ext>
                  </a:extLst>
                </p14:cNvPr>
                <p14:cNvContentPartPr/>
                <p14:nvPr/>
              </p14:nvContentPartPr>
              <p14:xfrm>
                <a:off x="4735253" y="3455512"/>
                <a:ext cx="2212560" cy="1441440"/>
              </p14:xfrm>
            </p:contentPart>
          </mc:Choice>
          <mc:Fallback xmlns="">
            <p:pic>
              <p:nvPicPr>
                <p:cNvPr id="4" name="잉크 3">
                  <a:extLst>
                    <a:ext uri="{FF2B5EF4-FFF2-40B4-BE49-F238E27FC236}">
                      <a16:creationId xmlns:a16="http://schemas.microsoft.com/office/drawing/2014/main" id="{8487DA73-A10F-484B-BE55-FC217596B424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726613" y="3446512"/>
                  <a:ext cx="2230200" cy="145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잉크 4">
                  <a:extLst>
                    <a:ext uri="{FF2B5EF4-FFF2-40B4-BE49-F238E27FC236}">
                      <a16:creationId xmlns:a16="http://schemas.microsoft.com/office/drawing/2014/main" id="{E2CDA695-0EBD-4357-B069-7A0C5E046577}"/>
                    </a:ext>
                  </a:extLst>
                </p14:cNvPr>
                <p14:cNvContentPartPr/>
                <p14:nvPr/>
              </p14:nvContentPartPr>
              <p14:xfrm>
                <a:off x="6942053" y="2720392"/>
                <a:ext cx="1234440" cy="1283040"/>
              </p14:xfrm>
            </p:contentPart>
          </mc:Choice>
          <mc:Fallback xmlns="">
            <p:pic>
              <p:nvPicPr>
                <p:cNvPr id="5" name="잉크 4">
                  <a:extLst>
                    <a:ext uri="{FF2B5EF4-FFF2-40B4-BE49-F238E27FC236}">
                      <a16:creationId xmlns:a16="http://schemas.microsoft.com/office/drawing/2014/main" id="{E2CDA695-0EBD-4357-B069-7A0C5E04657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933053" y="2711392"/>
                  <a:ext cx="1252080" cy="130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잉크 5">
                  <a:extLst>
                    <a:ext uri="{FF2B5EF4-FFF2-40B4-BE49-F238E27FC236}">
                      <a16:creationId xmlns:a16="http://schemas.microsoft.com/office/drawing/2014/main" id="{38436024-0816-4517-9E7C-377CD87F091E}"/>
                    </a:ext>
                  </a:extLst>
                </p14:cNvPr>
                <p14:cNvContentPartPr/>
                <p14:nvPr/>
              </p14:nvContentPartPr>
              <p14:xfrm>
                <a:off x="8264693" y="2503312"/>
                <a:ext cx="974520" cy="1472040"/>
              </p14:xfrm>
            </p:contentPart>
          </mc:Choice>
          <mc:Fallback xmlns="">
            <p:pic>
              <p:nvPicPr>
                <p:cNvPr id="6" name="잉크 5">
                  <a:extLst>
                    <a:ext uri="{FF2B5EF4-FFF2-40B4-BE49-F238E27FC236}">
                      <a16:creationId xmlns:a16="http://schemas.microsoft.com/office/drawing/2014/main" id="{38436024-0816-4517-9E7C-377CD87F091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255693" y="2494312"/>
                  <a:ext cx="992160" cy="148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잉크 6">
                  <a:extLst>
                    <a:ext uri="{FF2B5EF4-FFF2-40B4-BE49-F238E27FC236}">
                      <a16:creationId xmlns:a16="http://schemas.microsoft.com/office/drawing/2014/main" id="{A1E6CB25-F05D-428C-890D-C838A7C7A555}"/>
                    </a:ext>
                  </a:extLst>
                </p14:cNvPr>
                <p14:cNvContentPartPr/>
                <p14:nvPr/>
              </p14:nvContentPartPr>
              <p14:xfrm>
                <a:off x="9854453" y="3651712"/>
                <a:ext cx="291600" cy="123840"/>
              </p14:xfrm>
            </p:contentPart>
          </mc:Choice>
          <mc:Fallback xmlns="">
            <p:pic>
              <p:nvPicPr>
                <p:cNvPr id="7" name="잉크 6">
                  <a:extLst>
                    <a:ext uri="{FF2B5EF4-FFF2-40B4-BE49-F238E27FC236}">
                      <a16:creationId xmlns:a16="http://schemas.microsoft.com/office/drawing/2014/main" id="{A1E6CB25-F05D-428C-890D-C838A7C7A55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845453" y="3642712"/>
                  <a:ext cx="30924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잉크 7">
                  <a:extLst>
                    <a:ext uri="{FF2B5EF4-FFF2-40B4-BE49-F238E27FC236}">
                      <a16:creationId xmlns:a16="http://schemas.microsoft.com/office/drawing/2014/main" id="{48FE7D94-E502-4948-BAEB-20E40D77936A}"/>
                    </a:ext>
                  </a:extLst>
                </p14:cNvPr>
                <p14:cNvContentPartPr/>
                <p14:nvPr/>
              </p14:nvContentPartPr>
              <p14:xfrm>
                <a:off x="6168413" y="3837112"/>
                <a:ext cx="3834360" cy="902160"/>
              </p14:xfrm>
            </p:contentPart>
          </mc:Choice>
          <mc:Fallback xmlns="">
            <p:pic>
              <p:nvPicPr>
                <p:cNvPr id="8" name="잉크 7">
                  <a:extLst>
                    <a:ext uri="{FF2B5EF4-FFF2-40B4-BE49-F238E27FC236}">
                      <a16:creationId xmlns:a16="http://schemas.microsoft.com/office/drawing/2014/main" id="{48FE7D94-E502-4948-BAEB-20E40D77936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159773" y="3828112"/>
                  <a:ext cx="3852000" cy="9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잉크 8">
                  <a:extLst>
                    <a:ext uri="{FF2B5EF4-FFF2-40B4-BE49-F238E27FC236}">
                      <a16:creationId xmlns:a16="http://schemas.microsoft.com/office/drawing/2014/main" id="{1AEC10E9-0222-48CE-B9FF-8A22EC0FF576}"/>
                    </a:ext>
                  </a:extLst>
                </p14:cNvPr>
                <p14:cNvContentPartPr/>
                <p14:nvPr/>
              </p14:nvContentPartPr>
              <p14:xfrm>
                <a:off x="9745733" y="3883192"/>
                <a:ext cx="145800" cy="37080"/>
              </p14:xfrm>
            </p:contentPart>
          </mc:Choice>
          <mc:Fallback xmlns="">
            <p:pic>
              <p:nvPicPr>
                <p:cNvPr id="9" name="잉크 8">
                  <a:extLst>
                    <a:ext uri="{FF2B5EF4-FFF2-40B4-BE49-F238E27FC236}">
                      <a16:creationId xmlns:a16="http://schemas.microsoft.com/office/drawing/2014/main" id="{1AEC10E9-0222-48CE-B9FF-8A22EC0FF57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9737093" y="3874192"/>
                  <a:ext cx="163440" cy="547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956787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잉크 1">
                <a:extLst>
                  <a:ext uri="{FF2B5EF4-FFF2-40B4-BE49-F238E27FC236}">
                    <a16:creationId xmlns:a16="http://schemas.microsoft.com/office/drawing/2014/main" id="{8A091894-D8C9-4DC0-ADE6-09815CDF06F9}"/>
                  </a:ext>
                </a:extLst>
              </p14:cNvPr>
              <p14:cNvContentPartPr/>
              <p14:nvPr/>
            </p14:nvContentPartPr>
            <p14:xfrm>
              <a:off x="4662893" y="3782752"/>
              <a:ext cx="60840" cy="29160"/>
            </p14:xfrm>
          </p:contentPart>
        </mc:Choice>
        <mc:Fallback xmlns="">
          <p:pic>
            <p:nvPicPr>
              <p:cNvPr id="2" name="잉크 1">
                <a:extLst>
                  <a:ext uri="{FF2B5EF4-FFF2-40B4-BE49-F238E27FC236}">
                    <a16:creationId xmlns:a16="http://schemas.microsoft.com/office/drawing/2014/main" id="{8A091894-D8C9-4DC0-ADE6-09815CDF06F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54253" y="3774112"/>
                <a:ext cx="78480" cy="4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잉크 2">
                <a:extLst>
                  <a:ext uri="{FF2B5EF4-FFF2-40B4-BE49-F238E27FC236}">
                    <a16:creationId xmlns:a16="http://schemas.microsoft.com/office/drawing/2014/main" id="{0D24AAA9-F48A-4404-A1DC-EDFAE44114F0}"/>
                  </a:ext>
                </a:extLst>
              </p14:cNvPr>
              <p14:cNvContentPartPr/>
              <p14:nvPr/>
            </p14:nvContentPartPr>
            <p14:xfrm>
              <a:off x="4947293" y="3725872"/>
              <a:ext cx="10800" cy="15840"/>
            </p14:xfrm>
          </p:contentPart>
        </mc:Choice>
        <mc:Fallback xmlns="">
          <p:pic>
            <p:nvPicPr>
              <p:cNvPr id="3" name="잉크 2">
                <a:extLst>
                  <a:ext uri="{FF2B5EF4-FFF2-40B4-BE49-F238E27FC236}">
                    <a16:creationId xmlns:a16="http://schemas.microsoft.com/office/drawing/2014/main" id="{0D24AAA9-F48A-4404-A1DC-EDFAE44114F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38293" y="3717232"/>
                <a:ext cx="28440" cy="3348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A91A1172-F55B-49E1-AE32-7A2EC6B4FCBB}"/>
              </a:ext>
            </a:extLst>
          </p:cNvPr>
          <p:cNvSpPr txBox="1"/>
          <p:nvPr/>
        </p:nvSpPr>
        <p:spPr>
          <a:xfrm>
            <a:off x="1040274" y="638607"/>
            <a:ext cx="10760115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/>
              <a:t>결제 조건  :  선불      후불</a:t>
            </a:r>
          </a:p>
          <a:p>
            <a:endParaRPr lang="ko-KR" altLang="en-US" dirty="0"/>
          </a:p>
          <a:p>
            <a:endParaRPr lang="ko-KR" altLang="en-US" dirty="0"/>
          </a:p>
          <a:p>
            <a:r>
              <a:rPr lang="ko-KR" altLang="en-US" dirty="0"/>
              <a:t>설치 날짜     :   2025 년   4  월  25   일     </a:t>
            </a:r>
          </a:p>
          <a:p>
            <a:r>
              <a:rPr lang="ko-KR" altLang="en-US" dirty="0"/>
              <a:t>첫 출금 날짜 :   5일</a:t>
            </a:r>
          </a:p>
          <a:p>
            <a:r>
              <a:rPr lang="ko-KR" altLang="en-US" dirty="0"/>
              <a:t>결제 조건  :      선불         후불   </a:t>
            </a:r>
          </a:p>
          <a:p>
            <a:r>
              <a:rPr lang="ko-KR" altLang="en-US" dirty="0"/>
              <a:t>첫  출금 날짜 :   </a:t>
            </a:r>
          </a:p>
          <a:p>
            <a:r>
              <a:rPr lang="ko-KR" altLang="en-US" dirty="0"/>
              <a:t>                     선불이면    4월  25일부터  5월 5일 까지  일일계산금액  +  5월 5일 (첫 출금 ) 합산해서  청구 </a:t>
            </a:r>
          </a:p>
          <a:p>
            <a:endParaRPr lang="ko-KR" altLang="en-US" dirty="0"/>
          </a:p>
          <a:p>
            <a:r>
              <a:rPr lang="ko-KR" altLang="en-US" dirty="0"/>
              <a:t>                     후불이면    4월  25일부터  6월 5일 까지  일일계산금액 </a:t>
            </a:r>
          </a:p>
        </p:txBody>
      </p:sp>
    </p:spTree>
    <p:extLst>
      <p:ext uri="{BB962C8B-B14F-4D97-AF65-F5344CB8AC3E}">
        <p14:creationId xmlns:p14="http://schemas.microsoft.com/office/powerpoint/2010/main" val="1046077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9B6A5E85-4E08-4388-A039-FF1ED973B7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9440"/>
            <a:ext cx="12192000" cy="4239120"/>
          </a:xfrm>
          <a:prstGeom prst="rect">
            <a:avLst/>
          </a:prstGeom>
        </p:spPr>
      </p:pic>
      <p:grpSp>
        <p:nvGrpSpPr>
          <p:cNvPr id="40" name="그룹 39">
            <a:extLst>
              <a:ext uri="{FF2B5EF4-FFF2-40B4-BE49-F238E27FC236}">
                <a16:creationId xmlns:a16="http://schemas.microsoft.com/office/drawing/2014/main" id="{FC90AAF0-A0D1-4BB4-94B4-6620752974D1}"/>
              </a:ext>
            </a:extLst>
          </p:cNvPr>
          <p:cNvGrpSpPr/>
          <p:nvPr/>
        </p:nvGrpSpPr>
        <p:grpSpPr>
          <a:xfrm>
            <a:off x="2379036" y="613790"/>
            <a:ext cx="3484440" cy="1647360"/>
            <a:chOff x="2379036" y="613790"/>
            <a:chExt cx="3484440" cy="1647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4" name="잉크 23">
                  <a:extLst>
                    <a:ext uri="{FF2B5EF4-FFF2-40B4-BE49-F238E27FC236}">
                      <a16:creationId xmlns:a16="http://schemas.microsoft.com/office/drawing/2014/main" id="{F420AA33-78D9-49AE-8E57-A0CAFEC88768}"/>
                    </a:ext>
                  </a:extLst>
                </p14:cNvPr>
                <p14:cNvContentPartPr/>
                <p14:nvPr/>
              </p14:nvContentPartPr>
              <p14:xfrm>
                <a:off x="2379036" y="1677950"/>
                <a:ext cx="497520" cy="583200"/>
              </p14:xfrm>
            </p:contentPart>
          </mc:Choice>
          <mc:Fallback xmlns="">
            <p:pic>
              <p:nvPicPr>
                <p:cNvPr id="24" name="잉크 23">
                  <a:extLst>
                    <a:ext uri="{FF2B5EF4-FFF2-40B4-BE49-F238E27FC236}">
                      <a16:creationId xmlns:a16="http://schemas.microsoft.com/office/drawing/2014/main" id="{F420AA33-78D9-49AE-8E57-A0CAFEC88768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370036" y="1668950"/>
                  <a:ext cx="515160" cy="60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5" name="잉크 24">
                  <a:extLst>
                    <a:ext uri="{FF2B5EF4-FFF2-40B4-BE49-F238E27FC236}">
                      <a16:creationId xmlns:a16="http://schemas.microsoft.com/office/drawing/2014/main" id="{0EC198CE-5CB6-4D4A-98E7-6D9E12BD2732}"/>
                    </a:ext>
                  </a:extLst>
                </p14:cNvPr>
                <p14:cNvContentPartPr/>
                <p14:nvPr/>
              </p14:nvContentPartPr>
              <p14:xfrm>
                <a:off x="2970516" y="1537190"/>
                <a:ext cx="216720" cy="160920"/>
              </p14:xfrm>
            </p:contentPart>
          </mc:Choice>
          <mc:Fallback xmlns="">
            <p:pic>
              <p:nvPicPr>
                <p:cNvPr id="25" name="잉크 24">
                  <a:extLst>
                    <a:ext uri="{FF2B5EF4-FFF2-40B4-BE49-F238E27FC236}">
                      <a16:creationId xmlns:a16="http://schemas.microsoft.com/office/drawing/2014/main" id="{0EC198CE-5CB6-4D4A-98E7-6D9E12BD273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61876" y="1528550"/>
                  <a:ext cx="23436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6" name="잉크 25">
                  <a:extLst>
                    <a:ext uri="{FF2B5EF4-FFF2-40B4-BE49-F238E27FC236}">
                      <a16:creationId xmlns:a16="http://schemas.microsoft.com/office/drawing/2014/main" id="{C7619DB3-485C-4AB3-9768-80B556F71BA6}"/>
                    </a:ext>
                  </a:extLst>
                </p14:cNvPr>
                <p14:cNvContentPartPr/>
                <p14:nvPr/>
              </p14:nvContentPartPr>
              <p14:xfrm>
                <a:off x="2961156" y="1497950"/>
                <a:ext cx="302400" cy="464760"/>
              </p14:xfrm>
            </p:contentPart>
          </mc:Choice>
          <mc:Fallback xmlns="">
            <p:pic>
              <p:nvPicPr>
                <p:cNvPr id="26" name="잉크 25">
                  <a:extLst>
                    <a:ext uri="{FF2B5EF4-FFF2-40B4-BE49-F238E27FC236}">
                      <a16:creationId xmlns:a16="http://schemas.microsoft.com/office/drawing/2014/main" id="{C7619DB3-485C-4AB3-9768-80B556F71BA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52156" y="1489310"/>
                  <a:ext cx="320040" cy="48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7" name="잉크 26">
                  <a:extLst>
                    <a:ext uri="{FF2B5EF4-FFF2-40B4-BE49-F238E27FC236}">
                      <a16:creationId xmlns:a16="http://schemas.microsoft.com/office/drawing/2014/main" id="{04A145CE-6B26-42B9-8982-A30EB7E02987}"/>
                    </a:ext>
                  </a:extLst>
                </p14:cNvPr>
                <p14:cNvContentPartPr/>
                <p14:nvPr/>
              </p14:nvContentPartPr>
              <p14:xfrm>
                <a:off x="3216756" y="1326590"/>
                <a:ext cx="258480" cy="349920"/>
              </p14:xfrm>
            </p:contentPart>
          </mc:Choice>
          <mc:Fallback xmlns="">
            <p:pic>
              <p:nvPicPr>
                <p:cNvPr id="27" name="잉크 26">
                  <a:extLst>
                    <a:ext uri="{FF2B5EF4-FFF2-40B4-BE49-F238E27FC236}">
                      <a16:creationId xmlns:a16="http://schemas.microsoft.com/office/drawing/2014/main" id="{04A145CE-6B26-42B9-8982-A30EB7E0298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208116" y="1317590"/>
                  <a:ext cx="276120" cy="36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8" name="잉크 27">
                  <a:extLst>
                    <a:ext uri="{FF2B5EF4-FFF2-40B4-BE49-F238E27FC236}">
                      <a16:creationId xmlns:a16="http://schemas.microsoft.com/office/drawing/2014/main" id="{2CD12B63-0A3A-486F-9D27-3D3A6D5FDD38}"/>
                    </a:ext>
                  </a:extLst>
                </p14:cNvPr>
                <p14:cNvContentPartPr/>
                <p14:nvPr/>
              </p14:nvContentPartPr>
              <p14:xfrm>
                <a:off x="3615636" y="901430"/>
                <a:ext cx="489600" cy="624240"/>
              </p14:xfrm>
            </p:contentPart>
          </mc:Choice>
          <mc:Fallback xmlns="">
            <p:pic>
              <p:nvPicPr>
                <p:cNvPr id="28" name="잉크 27">
                  <a:extLst>
                    <a:ext uri="{FF2B5EF4-FFF2-40B4-BE49-F238E27FC236}">
                      <a16:creationId xmlns:a16="http://schemas.microsoft.com/office/drawing/2014/main" id="{2CD12B63-0A3A-486F-9D27-3D3A6D5FDD3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606996" y="892790"/>
                  <a:ext cx="507240" cy="64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9" name="잉크 28">
                  <a:extLst>
                    <a:ext uri="{FF2B5EF4-FFF2-40B4-BE49-F238E27FC236}">
                      <a16:creationId xmlns:a16="http://schemas.microsoft.com/office/drawing/2014/main" id="{735DF73C-867D-42FE-A2F4-A1C3CB038231}"/>
                    </a:ext>
                  </a:extLst>
                </p14:cNvPr>
                <p14:cNvContentPartPr/>
                <p14:nvPr/>
              </p14:nvContentPartPr>
              <p14:xfrm>
                <a:off x="3920556" y="950390"/>
                <a:ext cx="148320" cy="277200"/>
              </p14:xfrm>
            </p:contentPart>
          </mc:Choice>
          <mc:Fallback xmlns="">
            <p:pic>
              <p:nvPicPr>
                <p:cNvPr id="29" name="잉크 28">
                  <a:extLst>
                    <a:ext uri="{FF2B5EF4-FFF2-40B4-BE49-F238E27FC236}">
                      <a16:creationId xmlns:a16="http://schemas.microsoft.com/office/drawing/2014/main" id="{735DF73C-867D-42FE-A2F4-A1C3CB03823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911916" y="941390"/>
                  <a:ext cx="165960" cy="29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30" name="잉크 29">
                  <a:extLst>
                    <a:ext uri="{FF2B5EF4-FFF2-40B4-BE49-F238E27FC236}">
                      <a16:creationId xmlns:a16="http://schemas.microsoft.com/office/drawing/2014/main" id="{097A3F9F-49A6-449A-BAD5-75A2841CEE25}"/>
                    </a:ext>
                  </a:extLst>
                </p14:cNvPr>
                <p14:cNvContentPartPr/>
                <p14:nvPr/>
              </p14:nvContentPartPr>
              <p14:xfrm>
                <a:off x="4114596" y="870110"/>
                <a:ext cx="208800" cy="425160"/>
              </p14:xfrm>
            </p:contentPart>
          </mc:Choice>
          <mc:Fallback xmlns="">
            <p:pic>
              <p:nvPicPr>
                <p:cNvPr id="30" name="잉크 29">
                  <a:extLst>
                    <a:ext uri="{FF2B5EF4-FFF2-40B4-BE49-F238E27FC236}">
                      <a16:creationId xmlns:a16="http://schemas.microsoft.com/office/drawing/2014/main" id="{097A3F9F-49A6-449A-BAD5-75A2841CEE2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105956" y="861110"/>
                  <a:ext cx="226440" cy="44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31" name="잉크 30">
                  <a:extLst>
                    <a:ext uri="{FF2B5EF4-FFF2-40B4-BE49-F238E27FC236}">
                      <a16:creationId xmlns:a16="http://schemas.microsoft.com/office/drawing/2014/main" id="{B7B19022-09EA-4149-AD10-64C35543A5CF}"/>
                    </a:ext>
                  </a:extLst>
                </p14:cNvPr>
                <p14:cNvContentPartPr/>
                <p14:nvPr/>
              </p14:nvContentPartPr>
              <p14:xfrm>
                <a:off x="4289196" y="836990"/>
                <a:ext cx="167760" cy="482040"/>
              </p14:xfrm>
            </p:contentPart>
          </mc:Choice>
          <mc:Fallback xmlns="">
            <p:pic>
              <p:nvPicPr>
                <p:cNvPr id="31" name="잉크 30">
                  <a:extLst>
                    <a:ext uri="{FF2B5EF4-FFF2-40B4-BE49-F238E27FC236}">
                      <a16:creationId xmlns:a16="http://schemas.microsoft.com/office/drawing/2014/main" id="{B7B19022-09EA-4149-AD10-64C35543A5C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280556" y="827990"/>
                  <a:ext cx="185400" cy="49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32" name="잉크 31">
                  <a:extLst>
                    <a:ext uri="{FF2B5EF4-FFF2-40B4-BE49-F238E27FC236}">
                      <a16:creationId xmlns:a16="http://schemas.microsoft.com/office/drawing/2014/main" id="{884B0FD4-3F6D-47D6-BAE7-5C3A80DF84AC}"/>
                    </a:ext>
                  </a:extLst>
                </p14:cNvPr>
                <p14:cNvContentPartPr/>
                <p14:nvPr/>
              </p14:nvContentPartPr>
              <p14:xfrm>
                <a:off x="4501596" y="849230"/>
                <a:ext cx="98640" cy="200520"/>
              </p14:xfrm>
            </p:contentPart>
          </mc:Choice>
          <mc:Fallback xmlns="">
            <p:pic>
              <p:nvPicPr>
                <p:cNvPr id="32" name="잉크 31">
                  <a:extLst>
                    <a:ext uri="{FF2B5EF4-FFF2-40B4-BE49-F238E27FC236}">
                      <a16:creationId xmlns:a16="http://schemas.microsoft.com/office/drawing/2014/main" id="{884B0FD4-3F6D-47D6-BAE7-5C3A80DF84AC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492956" y="840590"/>
                  <a:ext cx="11628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33" name="잉크 32">
                  <a:extLst>
                    <a:ext uri="{FF2B5EF4-FFF2-40B4-BE49-F238E27FC236}">
                      <a16:creationId xmlns:a16="http://schemas.microsoft.com/office/drawing/2014/main" id="{29D70E7C-68B4-4B34-9871-00120CC7D250}"/>
                    </a:ext>
                  </a:extLst>
                </p14:cNvPr>
                <p14:cNvContentPartPr/>
                <p14:nvPr/>
              </p14:nvContentPartPr>
              <p14:xfrm>
                <a:off x="4644516" y="620630"/>
                <a:ext cx="119160" cy="433800"/>
              </p14:xfrm>
            </p:contentPart>
          </mc:Choice>
          <mc:Fallback xmlns="">
            <p:pic>
              <p:nvPicPr>
                <p:cNvPr id="33" name="잉크 32">
                  <a:extLst>
                    <a:ext uri="{FF2B5EF4-FFF2-40B4-BE49-F238E27FC236}">
                      <a16:creationId xmlns:a16="http://schemas.microsoft.com/office/drawing/2014/main" id="{29D70E7C-68B4-4B34-9871-00120CC7D250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635876" y="611990"/>
                  <a:ext cx="136800" cy="45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34" name="잉크 33">
                  <a:extLst>
                    <a:ext uri="{FF2B5EF4-FFF2-40B4-BE49-F238E27FC236}">
                      <a16:creationId xmlns:a16="http://schemas.microsoft.com/office/drawing/2014/main" id="{4BD63FF6-800A-41B5-AD61-35973A8A2B43}"/>
                    </a:ext>
                  </a:extLst>
                </p14:cNvPr>
                <p14:cNvContentPartPr/>
                <p14:nvPr/>
              </p14:nvContentPartPr>
              <p14:xfrm>
                <a:off x="4581876" y="1195190"/>
                <a:ext cx="168480" cy="181440"/>
              </p14:xfrm>
            </p:contentPart>
          </mc:Choice>
          <mc:Fallback xmlns="">
            <p:pic>
              <p:nvPicPr>
                <p:cNvPr id="34" name="잉크 33">
                  <a:extLst>
                    <a:ext uri="{FF2B5EF4-FFF2-40B4-BE49-F238E27FC236}">
                      <a16:creationId xmlns:a16="http://schemas.microsoft.com/office/drawing/2014/main" id="{4BD63FF6-800A-41B5-AD61-35973A8A2B43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572876" y="1186550"/>
                  <a:ext cx="18612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35" name="잉크 34">
                  <a:extLst>
                    <a:ext uri="{FF2B5EF4-FFF2-40B4-BE49-F238E27FC236}">
                      <a16:creationId xmlns:a16="http://schemas.microsoft.com/office/drawing/2014/main" id="{C490244F-009A-491F-9E2C-F7889AA5BC5C}"/>
                    </a:ext>
                  </a:extLst>
                </p14:cNvPr>
                <p14:cNvContentPartPr/>
                <p14:nvPr/>
              </p14:nvContentPartPr>
              <p14:xfrm>
                <a:off x="4727316" y="1001870"/>
                <a:ext cx="228600" cy="406440"/>
              </p14:xfrm>
            </p:contentPart>
          </mc:Choice>
          <mc:Fallback xmlns="">
            <p:pic>
              <p:nvPicPr>
                <p:cNvPr id="35" name="잉크 34">
                  <a:extLst>
                    <a:ext uri="{FF2B5EF4-FFF2-40B4-BE49-F238E27FC236}">
                      <a16:creationId xmlns:a16="http://schemas.microsoft.com/office/drawing/2014/main" id="{C490244F-009A-491F-9E2C-F7889AA5BC5C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718316" y="992870"/>
                  <a:ext cx="246240" cy="42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6" name="잉크 35">
                  <a:extLst>
                    <a:ext uri="{FF2B5EF4-FFF2-40B4-BE49-F238E27FC236}">
                      <a16:creationId xmlns:a16="http://schemas.microsoft.com/office/drawing/2014/main" id="{6D5CC3F9-B694-4FB3-BD71-44AFE50FFCEF}"/>
                    </a:ext>
                  </a:extLst>
                </p14:cNvPr>
                <p14:cNvContentPartPr/>
                <p14:nvPr/>
              </p14:nvContentPartPr>
              <p14:xfrm>
                <a:off x="4933236" y="631070"/>
                <a:ext cx="177120" cy="392760"/>
              </p14:xfrm>
            </p:contentPart>
          </mc:Choice>
          <mc:Fallback xmlns="">
            <p:pic>
              <p:nvPicPr>
                <p:cNvPr id="36" name="잉크 35">
                  <a:extLst>
                    <a:ext uri="{FF2B5EF4-FFF2-40B4-BE49-F238E27FC236}">
                      <a16:creationId xmlns:a16="http://schemas.microsoft.com/office/drawing/2014/main" id="{6D5CC3F9-B694-4FB3-BD71-44AFE50FFCEF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924596" y="622070"/>
                  <a:ext cx="194760" cy="41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7" name="잉크 36">
                  <a:extLst>
                    <a:ext uri="{FF2B5EF4-FFF2-40B4-BE49-F238E27FC236}">
                      <a16:creationId xmlns:a16="http://schemas.microsoft.com/office/drawing/2014/main" id="{7615E7F6-3390-4D7F-B912-2A657945D890}"/>
                    </a:ext>
                  </a:extLst>
                </p14:cNvPr>
                <p14:cNvContentPartPr/>
                <p14:nvPr/>
              </p14:nvContentPartPr>
              <p14:xfrm>
                <a:off x="5177316" y="693710"/>
                <a:ext cx="51480" cy="63000"/>
              </p14:xfrm>
            </p:contentPart>
          </mc:Choice>
          <mc:Fallback xmlns="">
            <p:pic>
              <p:nvPicPr>
                <p:cNvPr id="37" name="잉크 36">
                  <a:extLst>
                    <a:ext uri="{FF2B5EF4-FFF2-40B4-BE49-F238E27FC236}">
                      <a16:creationId xmlns:a16="http://schemas.microsoft.com/office/drawing/2014/main" id="{7615E7F6-3390-4D7F-B912-2A657945D890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168676" y="685070"/>
                  <a:ext cx="6912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8" name="잉크 37">
                  <a:extLst>
                    <a:ext uri="{FF2B5EF4-FFF2-40B4-BE49-F238E27FC236}">
                      <a16:creationId xmlns:a16="http://schemas.microsoft.com/office/drawing/2014/main" id="{0EDE002E-E68C-48AE-AEC8-569C129ED2E6}"/>
                    </a:ext>
                  </a:extLst>
                </p14:cNvPr>
                <p14:cNvContentPartPr/>
                <p14:nvPr/>
              </p14:nvContentPartPr>
              <p14:xfrm>
                <a:off x="5220876" y="613790"/>
                <a:ext cx="210960" cy="250200"/>
              </p14:xfrm>
            </p:contentPart>
          </mc:Choice>
          <mc:Fallback xmlns="">
            <p:pic>
              <p:nvPicPr>
                <p:cNvPr id="38" name="잉크 37">
                  <a:extLst>
                    <a:ext uri="{FF2B5EF4-FFF2-40B4-BE49-F238E27FC236}">
                      <a16:creationId xmlns:a16="http://schemas.microsoft.com/office/drawing/2014/main" id="{0EDE002E-E68C-48AE-AEC8-569C129ED2E6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212236" y="605150"/>
                  <a:ext cx="228600" cy="26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9" name="잉크 38">
                  <a:extLst>
                    <a:ext uri="{FF2B5EF4-FFF2-40B4-BE49-F238E27FC236}">
                      <a16:creationId xmlns:a16="http://schemas.microsoft.com/office/drawing/2014/main" id="{D6BD2E86-F967-4D42-B45B-8029C7DFD2AA}"/>
                    </a:ext>
                  </a:extLst>
                </p14:cNvPr>
                <p14:cNvContentPartPr/>
                <p14:nvPr/>
              </p14:nvContentPartPr>
              <p14:xfrm>
                <a:off x="5281716" y="941750"/>
                <a:ext cx="581760" cy="560160"/>
              </p14:xfrm>
            </p:contentPart>
          </mc:Choice>
          <mc:Fallback xmlns="">
            <p:pic>
              <p:nvPicPr>
                <p:cNvPr id="39" name="잉크 38">
                  <a:extLst>
                    <a:ext uri="{FF2B5EF4-FFF2-40B4-BE49-F238E27FC236}">
                      <a16:creationId xmlns:a16="http://schemas.microsoft.com/office/drawing/2014/main" id="{D6BD2E86-F967-4D42-B45B-8029C7DFD2A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272716" y="933110"/>
                  <a:ext cx="599400" cy="5778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879367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7149512-04B8-4279-9829-C8B730927D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8457"/>
            <a:ext cx="12192000" cy="5501086"/>
          </a:xfrm>
          <a:prstGeom prst="rect">
            <a:avLst/>
          </a:prstGeom>
        </p:spPr>
      </p:pic>
      <p:grpSp>
        <p:nvGrpSpPr>
          <p:cNvPr id="40" name="그룹 39">
            <a:extLst>
              <a:ext uri="{FF2B5EF4-FFF2-40B4-BE49-F238E27FC236}">
                <a16:creationId xmlns:a16="http://schemas.microsoft.com/office/drawing/2014/main" id="{1C4BFB65-90B5-406A-ABB1-E94750912A1E}"/>
              </a:ext>
            </a:extLst>
          </p:cNvPr>
          <p:cNvGrpSpPr/>
          <p:nvPr/>
        </p:nvGrpSpPr>
        <p:grpSpPr>
          <a:xfrm>
            <a:off x="301836" y="2038670"/>
            <a:ext cx="6642720" cy="2866320"/>
            <a:chOff x="301836" y="2038670"/>
            <a:chExt cx="6642720" cy="2866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4" name="잉크 3">
                  <a:extLst>
                    <a:ext uri="{FF2B5EF4-FFF2-40B4-BE49-F238E27FC236}">
                      <a16:creationId xmlns:a16="http://schemas.microsoft.com/office/drawing/2014/main" id="{EE13BC98-8B19-4D57-845B-FD49B0DEE3FD}"/>
                    </a:ext>
                  </a:extLst>
                </p14:cNvPr>
                <p14:cNvContentPartPr/>
                <p14:nvPr/>
              </p14:nvContentPartPr>
              <p14:xfrm>
                <a:off x="301836" y="2925350"/>
                <a:ext cx="435240" cy="399960"/>
              </p14:xfrm>
            </p:contentPart>
          </mc:Choice>
          <mc:Fallback xmlns="">
            <p:pic>
              <p:nvPicPr>
                <p:cNvPr id="4" name="잉크 3">
                  <a:extLst>
                    <a:ext uri="{FF2B5EF4-FFF2-40B4-BE49-F238E27FC236}">
                      <a16:creationId xmlns:a16="http://schemas.microsoft.com/office/drawing/2014/main" id="{EE13BC98-8B19-4D57-845B-FD49B0DEE3FD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92836" y="2916350"/>
                  <a:ext cx="452880" cy="41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잉크 4">
                  <a:extLst>
                    <a:ext uri="{FF2B5EF4-FFF2-40B4-BE49-F238E27FC236}">
                      <a16:creationId xmlns:a16="http://schemas.microsoft.com/office/drawing/2014/main" id="{9AB066E0-BF21-4F9E-962D-CB3250A5425D}"/>
                    </a:ext>
                  </a:extLst>
                </p14:cNvPr>
                <p14:cNvContentPartPr/>
                <p14:nvPr/>
              </p14:nvContentPartPr>
              <p14:xfrm>
                <a:off x="766596" y="2897630"/>
                <a:ext cx="243720" cy="109440"/>
              </p14:xfrm>
            </p:contentPart>
          </mc:Choice>
          <mc:Fallback xmlns="">
            <p:pic>
              <p:nvPicPr>
                <p:cNvPr id="5" name="잉크 4">
                  <a:extLst>
                    <a:ext uri="{FF2B5EF4-FFF2-40B4-BE49-F238E27FC236}">
                      <a16:creationId xmlns:a16="http://schemas.microsoft.com/office/drawing/2014/main" id="{9AB066E0-BF21-4F9E-962D-CB3250A5425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57956" y="2888630"/>
                  <a:ext cx="26136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잉크 5">
                  <a:extLst>
                    <a:ext uri="{FF2B5EF4-FFF2-40B4-BE49-F238E27FC236}">
                      <a16:creationId xmlns:a16="http://schemas.microsoft.com/office/drawing/2014/main" id="{DA060A34-0D91-46BC-B733-750275EB1B1C}"/>
                    </a:ext>
                  </a:extLst>
                </p14:cNvPr>
                <p14:cNvContentPartPr/>
                <p14:nvPr/>
              </p14:nvContentPartPr>
              <p14:xfrm>
                <a:off x="766596" y="2854070"/>
                <a:ext cx="259200" cy="398880"/>
              </p14:xfrm>
            </p:contentPart>
          </mc:Choice>
          <mc:Fallback xmlns="">
            <p:pic>
              <p:nvPicPr>
                <p:cNvPr id="6" name="잉크 5">
                  <a:extLst>
                    <a:ext uri="{FF2B5EF4-FFF2-40B4-BE49-F238E27FC236}">
                      <a16:creationId xmlns:a16="http://schemas.microsoft.com/office/drawing/2014/main" id="{DA060A34-0D91-46BC-B733-750275EB1B1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57956" y="2845430"/>
                  <a:ext cx="276840" cy="41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잉크 6">
                  <a:extLst>
                    <a:ext uri="{FF2B5EF4-FFF2-40B4-BE49-F238E27FC236}">
                      <a16:creationId xmlns:a16="http://schemas.microsoft.com/office/drawing/2014/main" id="{5965FC1D-47C3-4DC4-B51A-D37A12193A3F}"/>
                    </a:ext>
                  </a:extLst>
                </p14:cNvPr>
                <p14:cNvContentPartPr/>
                <p14:nvPr/>
              </p14:nvContentPartPr>
              <p14:xfrm>
                <a:off x="865236" y="2868470"/>
                <a:ext cx="300960" cy="343440"/>
              </p14:xfrm>
            </p:contentPart>
          </mc:Choice>
          <mc:Fallback xmlns="">
            <p:pic>
              <p:nvPicPr>
                <p:cNvPr id="7" name="잉크 6">
                  <a:extLst>
                    <a:ext uri="{FF2B5EF4-FFF2-40B4-BE49-F238E27FC236}">
                      <a16:creationId xmlns:a16="http://schemas.microsoft.com/office/drawing/2014/main" id="{5965FC1D-47C3-4DC4-B51A-D37A12193A3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56236" y="2859470"/>
                  <a:ext cx="318600" cy="36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잉크 7">
                  <a:extLst>
                    <a:ext uri="{FF2B5EF4-FFF2-40B4-BE49-F238E27FC236}">
                      <a16:creationId xmlns:a16="http://schemas.microsoft.com/office/drawing/2014/main" id="{026E32F3-8864-4616-951A-3F61C0AA7854}"/>
                    </a:ext>
                  </a:extLst>
                </p14:cNvPr>
                <p14:cNvContentPartPr/>
                <p14:nvPr/>
              </p14:nvContentPartPr>
              <p14:xfrm>
                <a:off x="1174116" y="2425670"/>
                <a:ext cx="288000" cy="271800"/>
              </p14:xfrm>
            </p:contentPart>
          </mc:Choice>
          <mc:Fallback xmlns="">
            <p:pic>
              <p:nvPicPr>
                <p:cNvPr id="8" name="잉크 7">
                  <a:extLst>
                    <a:ext uri="{FF2B5EF4-FFF2-40B4-BE49-F238E27FC236}">
                      <a16:creationId xmlns:a16="http://schemas.microsoft.com/office/drawing/2014/main" id="{026E32F3-8864-4616-951A-3F61C0AA785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165116" y="2417030"/>
                  <a:ext cx="305640" cy="28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잉크 8">
                  <a:extLst>
                    <a:ext uri="{FF2B5EF4-FFF2-40B4-BE49-F238E27FC236}">
                      <a16:creationId xmlns:a16="http://schemas.microsoft.com/office/drawing/2014/main" id="{A0E5B109-3B69-4815-92C0-83D75AE816AB}"/>
                    </a:ext>
                  </a:extLst>
                </p14:cNvPr>
                <p14:cNvContentPartPr/>
                <p14:nvPr/>
              </p14:nvContentPartPr>
              <p14:xfrm>
                <a:off x="1504236" y="2233430"/>
                <a:ext cx="101880" cy="438120"/>
              </p14:xfrm>
            </p:contentPart>
          </mc:Choice>
          <mc:Fallback xmlns="">
            <p:pic>
              <p:nvPicPr>
                <p:cNvPr id="9" name="잉크 8">
                  <a:extLst>
                    <a:ext uri="{FF2B5EF4-FFF2-40B4-BE49-F238E27FC236}">
                      <a16:creationId xmlns:a16="http://schemas.microsoft.com/office/drawing/2014/main" id="{A0E5B109-3B69-4815-92C0-83D75AE816A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495596" y="2224430"/>
                  <a:ext cx="119520" cy="45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" name="잉크 9">
                  <a:extLst>
                    <a:ext uri="{FF2B5EF4-FFF2-40B4-BE49-F238E27FC236}">
                      <a16:creationId xmlns:a16="http://schemas.microsoft.com/office/drawing/2014/main" id="{8D3B7F72-EF55-42D5-9A66-08AC8681282A}"/>
                    </a:ext>
                  </a:extLst>
                </p14:cNvPr>
                <p14:cNvContentPartPr/>
                <p14:nvPr/>
              </p14:nvContentPartPr>
              <p14:xfrm>
                <a:off x="1449156" y="2639870"/>
                <a:ext cx="270720" cy="239400"/>
              </p14:xfrm>
            </p:contentPart>
          </mc:Choice>
          <mc:Fallback xmlns="">
            <p:pic>
              <p:nvPicPr>
                <p:cNvPr id="10" name="잉크 9">
                  <a:extLst>
                    <a:ext uri="{FF2B5EF4-FFF2-40B4-BE49-F238E27FC236}">
                      <a16:creationId xmlns:a16="http://schemas.microsoft.com/office/drawing/2014/main" id="{8D3B7F72-EF55-42D5-9A66-08AC8681282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440516" y="2631230"/>
                  <a:ext cx="288360" cy="25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1" name="잉크 10">
                  <a:extLst>
                    <a:ext uri="{FF2B5EF4-FFF2-40B4-BE49-F238E27FC236}">
                      <a16:creationId xmlns:a16="http://schemas.microsoft.com/office/drawing/2014/main" id="{82ED938E-273D-4B96-9EA5-50F06E637618}"/>
                    </a:ext>
                  </a:extLst>
                </p14:cNvPr>
                <p14:cNvContentPartPr/>
                <p14:nvPr/>
              </p14:nvContentPartPr>
              <p14:xfrm>
                <a:off x="1554276" y="2203550"/>
                <a:ext cx="123120" cy="24120"/>
              </p14:xfrm>
            </p:contentPart>
          </mc:Choice>
          <mc:Fallback xmlns="">
            <p:pic>
              <p:nvPicPr>
                <p:cNvPr id="11" name="잉크 10">
                  <a:extLst>
                    <a:ext uri="{FF2B5EF4-FFF2-40B4-BE49-F238E27FC236}">
                      <a16:creationId xmlns:a16="http://schemas.microsoft.com/office/drawing/2014/main" id="{82ED938E-273D-4B96-9EA5-50F06E63761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545636" y="2194550"/>
                  <a:ext cx="14076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2" name="잉크 11">
                  <a:extLst>
                    <a:ext uri="{FF2B5EF4-FFF2-40B4-BE49-F238E27FC236}">
                      <a16:creationId xmlns:a16="http://schemas.microsoft.com/office/drawing/2014/main" id="{1C7A1CFD-5FAC-4CF0-862E-83CC01AC0CD0}"/>
                    </a:ext>
                  </a:extLst>
                </p14:cNvPr>
                <p14:cNvContentPartPr/>
                <p14:nvPr/>
              </p14:nvContentPartPr>
              <p14:xfrm>
                <a:off x="1605756" y="2244590"/>
                <a:ext cx="244080" cy="267480"/>
              </p14:xfrm>
            </p:contentPart>
          </mc:Choice>
          <mc:Fallback xmlns="">
            <p:pic>
              <p:nvPicPr>
                <p:cNvPr id="12" name="잉크 11">
                  <a:extLst>
                    <a:ext uri="{FF2B5EF4-FFF2-40B4-BE49-F238E27FC236}">
                      <a16:creationId xmlns:a16="http://schemas.microsoft.com/office/drawing/2014/main" id="{1C7A1CFD-5FAC-4CF0-862E-83CC01AC0CD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596756" y="2235590"/>
                  <a:ext cx="261720" cy="28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3" name="잉크 12">
                  <a:extLst>
                    <a:ext uri="{FF2B5EF4-FFF2-40B4-BE49-F238E27FC236}">
                      <a16:creationId xmlns:a16="http://schemas.microsoft.com/office/drawing/2014/main" id="{D017EFEC-EB52-4D21-BB45-72E7D56A4983}"/>
                    </a:ext>
                  </a:extLst>
                </p14:cNvPr>
                <p14:cNvContentPartPr/>
                <p14:nvPr/>
              </p14:nvContentPartPr>
              <p14:xfrm>
                <a:off x="1796916" y="2212550"/>
                <a:ext cx="168480" cy="275400"/>
              </p14:xfrm>
            </p:contentPart>
          </mc:Choice>
          <mc:Fallback xmlns="">
            <p:pic>
              <p:nvPicPr>
                <p:cNvPr id="13" name="잉크 12">
                  <a:extLst>
                    <a:ext uri="{FF2B5EF4-FFF2-40B4-BE49-F238E27FC236}">
                      <a16:creationId xmlns:a16="http://schemas.microsoft.com/office/drawing/2014/main" id="{D017EFEC-EB52-4D21-BB45-72E7D56A498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787916" y="2203910"/>
                  <a:ext cx="186120" cy="29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4" name="잉크 13">
                  <a:extLst>
                    <a:ext uri="{FF2B5EF4-FFF2-40B4-BE49-F238E27FC236}">
                      <a16:creationId xmlns:a16="http://schemas.microsoft.com/office/drawing/2014/main" id="{D31EC74F-4AF4-4E87-B1BC-454C9D57EE7C}"/>
                    </a:ext>
                  </a:extLst>
                </p14:cNvPr>
                <p14:cNvContentPartPr/>
                <p14:nvPr/>
              </p14:nvContentPartPr>
              <p14:xfrm>
                <a:off x="1950996" y="2038670"/>
                <a:ext cx="158400" cy="630720"/>
              </p14:xfrm>
            </p:contentPart>
          </mc:Choice>
          <mc:Fallback xmlns="">
            <p:pic>
              <p:nvPicPr>
                <p:cNvPr id="14" name="잉크 13">
                  <a:extLst>
                    <a:ext uri="{FF2B5EF4-FFF2-40B4-BE49-F238E27FC236}">
                      <a16:creationId xmlns:a16="http://schemas.microsoft.com/office/drawing/2014/main" id="{D31EC74F-4AF4-4E87-B1BC-454C9D57EE7C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941996" y="2030030"/>
                  <a:ext cx="176040" cy="64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5" name="잉크 14">
                  <a:extLst>
                    <a:ext uri="{FF2B5EF4-FFF2-40B4-BE49-F238E27FC236}">
                      <a16:creationId xmlns:a16="http://schemas.microsoft.com/office/drawing/2014/main" id="{45A14160-5AD6-45BE-9E22-D60266626EDB}"/>
                    </a:ext>
                  </a:extLst>
                </p14:cNvPr>
                <p14:cNvContentPartPr/>
                <p14:nvPr/>
              </p14:nvContentPartPr>
              <p14:xfrm>
                <a:off x="489756" y="3546350"/>
                <a:ext cx="578520" cy="191880"/>
              </p14:xfrm>
            </p:contentPart>
          </mc:Choice>
          <mc:Fallback xmlns="">
            <p:pic>
              <p:nvPicPr>
                <p:cNvPr id="15" name="잉크 14">
                  <a:extLst>
                    <a:ext uri="{FF2B5EF4-FFF2-40B4-BE49-F238E27FC236}">
                      <a16:creationId xmlns:a16="http://schemas.microsoft.com/office/drawing/2014/main" id="{45A14160-5AD6-45BE-9E22-D60266626ED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80756" y="3537350"/>
                  <a:ext cx="59616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6" name="잉크 15">
                  <a:extLst>
                    <a:ext uri="{FF2B5EF4-FFF2-40B4-BE49-F238E27FC236}">
                      <a16:creationId xmlns:a16="http://schemas.microsoft.com/office/drawing/2014/main" id="{E86703BF-863F-4373-BD8E-1768BA4201CE}"/>
                    </a:ext>
                  </a:extLst>
                </p14:cNvPr>
                <p14:cNvContentPartPr/>
                <p14:nvPr/>
              </p14:nvContentPartPr>
              <p14:xfrm>
                <a:off x="958116" y="3417470"/>
                <a:ext cx="421920" cy="651240"/>
              </p14:xfrm>
            </p:contentPart>
          </mc:Choice>
          <mc:Fallback xmlns="">
            <p:pic>
              <p:nvPicPr>
                <p:cNvPr id="16" name="잉크 15">
                  <a:extLst>
                    <a:ext uri="{FF2B5EF4-FFF2-40B4-BE49-F238E27FC236}">
                      <a16:creationId xmlns:a16="http://schemas.microsoft.com/office/drawing/2014/main" id="{E86703BF-863F-4373-BD8E-1768BA4201C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949476" y="3408830"/>
                  <a:ext cx="439560" cy="66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7" name="잉크 16">
                  <a:extLst>
                    <a:ext uri="{FF2B5EF4-FFF2-40B4-BE49-F238E27FC236}">
                      <a16:creationId xmlns:a16="http://schemas.microsoft.com/office/drawing/2014/main" id="{D2D5A137-0123-4071-9C17-1AA73992AA3D}"/>
                    </a:ext>
                  </a:extLst>
                </p14:cNvPr>
                <p14:cNvContentPartPr/>
                <p14:nvPr/>
              </p14:nvContentPartPr>
              <p14:xfrm>
                <a:off x="1524396" y="3570110"/>
                <a:ext cx="328680" cy="446400"/>
              </p14:xfrm>
            </p:contentPart>
          </mc:Choice>
          <mc:Fallback xmlns="">
            <p:pic>
              <p:nvPicPr>
                <p:cNvPr id="17" name="잉크 16">
                  <a:extLst>
                    <a:ext uri="{FF2B5EF4-FFF2-40B4-BE49-F238E27FC236}">
                      <a16:creationId xmlns:a16="http://schemas.microsoft.com/office/drawing/2014/main" id="{D2D5A137-0123-4071-9C17-1AA73992AA3D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515756" y="3561470"/>
                  <a:ext cx="346320" cy="46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8" name="잉크 17">
                  <a:extLst>
                    <a:ext uri="{FF2B5EF4-FFF2-40B4-BE49-F238E27FC236}">
                      <a16:creationId xmlns:a16="http://schemas.microsoft.com/office/drawing/2014/main" id="{AD767612-452B-4D72-B74B-12D2A4C1429F}"/>
                    </a:ext>
                  </a:extLst>
                </p14:cNvPr>
                <p14:cNvContentPartPr/>
                <p14:nvPr/>
              </p14:nvContentPartPr>
              <p14:xfrm>
                <a:off x="1787196" y="3407030"/>
                <a:ext cx="385560" cy="799920"/>
              </p14:xfrm>
            </p:contentPart>
          </mc:Choice>
          <mc:Fallback xmlns="">
            <p:pic>
              <p:nvPicPr>
                <p:cNvPr id="18" name="잉크 17">
                  <a:extLst>
                    <a:ext uri="{FF2B5EF4-FFF2-40B4-BE49-F238E27FC236}">
                      <a16:creationId xmlns:a16="http://schemas.microsoft.com/office/drawing/2014/main" id="{AD767612-452B-4D72-B74B-12D2A4C1429F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778196" y="3398390"/>
                  <a:ext cx="403200" cy="81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9" name="잉크 18">
                  <a:extLst>
                    <a:ext uri="{FF2B5EF4-FFF2-40B4-BE49-F238E27FC236}">
                      <a16:creationId xmlns:a16="http://schemas.microsoft.com/office/drawing/2014/main" id="{8C9CB70C-E5F0-4668-B4E9-8779C004D6ED}"/>
                    </a:ext>
                  </a:extLst>
                </p14:cNvPr>
                <p14:cNvContentPartPr/>
                <p14:nvPr/>
              </p14:nvContentPartPr>
              <p14:xfrm>
                <a:off x="1988796" y="3328910"/>
                <a:ext cx="104760" cy="48600"/>
              </p14:xfrm>
            </p:contentPart>
          </mc:Choice>
          <mc:Fallback xmlns="">
            <p:pic>
              <p:nvPicPr>
                <p:cNvPr id="19" name="잉크 18">
                  <a:extLst>
                    <a:ext uri="{FF2B5EF4-FFF2-40B4-BE49-F238E27FC236}">
                      <a16:creationId xmlns:a16="http://schemas.microsoft.com/office/drawing/2014/main" id="{8C9CB70C-E5F0-4668-B4E9-8779C004D6ED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980156" y="3320270"/>
                  <a:ext cx="12240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0" name="잉크 19">
                  <a:extLst>
                    <a:ext uri="{FF2B5EF4-FFF2-40B4-BE49-F238E27FC236}">
                      <a16:creationId xmlns:a16="http://schemas.microsoft.com/office/drawing/2014/main" id="{E3CA8DF4-45A3-414A-816F-4AECEA160DB4}"/>
                    </a:ext>
                  </a:extLst>
                </p14:cNvPr>
                <p14:cNvContentPartPr/>
                <p14:nvPr/>
              </p14:nvContentPartPr>
              <p14:xfrm>
                <a:off x="1984836" y="3362390"/>
                <a:ext cx="691200" cy="618120"/>
              </p14:xfrm>
            </p:contentPart>
          </mc:Choice>
          <mc:Fallback xmlns="">
            <p:pic>
              <p:nvPicPr>
                <p:cNvPr id="20" name="잉크 19">
                  <a:extLst>
                    <a:ext uri="{FF2B5EF4-FFF2-40B4-BE49-F238E27FC236}">
                      <a16:creationId xmlns:a16="http://schemas.microsoft.com/office/drawing/2014/main" id="{E3CA8DF4-45A3-414A-816F-4AECEA160DB4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975836" y="3353750"/>
                  <a:ext cx="708840" cy="63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1" name="잉크 20">
                  <a:extLst>
                    <a:ext uri="{FF2B5EF4-FFF2-40B4-BE49-F238E27FC236}">
                      <a16:creationId xmlns:a16="http://schemas.microsoft.com/office/drawing/2014/main" id="{08D2A2BC-57C8-49CB-A00C-E0AA8248A7CE}"/>
                    </a:ext>
                  </a:extLst>
                </p14:cNvPr>
                <p14:cNvContentPartPr/>
                <p14:nvPr/>
              </p14:nvContentPartPr>
              <p14:xfrm>
                <a:off x="2770716" y="3486590"/>
                <a:ext cx="84240" cy="114840"/>
              </p14:xfrm>
            </p:contentPart>
          </mc:Choice>
          <mc:Fallback xmlns="">
            <p:pic>
              <p:nvPicPr>
                <p:cNvPr id="21" name="잉크 20">
                  <a:extLst>
                    <a:ext uri="{FF2B5EF4-FFF2-40B4-BE49-F238E27FC236}">
                      <a16:creationId xmlns:a16="http://schemas.microsoft.com/office/drawing/2014/main" id="{08D2A2BC-57C8-49CB-A00C-E0AA8248A7CE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762076" y="3477590"/>
                  <a:ext cx="10188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3" name="잉크 22">
                  <a:extLst>
                    <a:ext uri="{FF2B5EF4-FFF2-40B4-BE49-F238E27FC236}">
                      <a16:creationId xmlns:a16="http://schemas.microsoft.com/office/drawing/2014/main" id="{C7C75D19-9CF2-4046-9895-B44D9A318397}"/>
                    </a:ext>
                  </a:extLst>
                </p14:cNvPr>
                <p14:cNvContentPartPr/>
                <p14:nvPr/>
              </p14:nvContentPartPr>
              <p14:xfrm>
                <a:off x="2757396" y="4292630"/>
                <a:ext cx="6120" cy="237960"/>
              </p14:xfrm>
            </p:contentPart>
          </mc:Choice>
          <mc:Fallback xmlns="">
            <p:pic>
              <p:nvPicPr>
                <p:cNvPr id="23" name="잉크 22">
                  <a:extLst>
                    <a:ext uri="{FF2B5EF4-FFF2-40B4-BE49-F238E27FC236}">
                      <a16:creationId xmlns:a16="http://schemas.microsoft.com/office/drawing/2014/main" id="{C7C75D19-9CF2-4046-9895-B44D9A318397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748396" y="4283990"/>
                  <a:ext cx="2376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4" name="잉크 23">
                  <a:extLst>
                    <a:ext uri="{FF2B5EF4-FFF2-40B4-BE49-F238E27FC236}">
                      <a16:creationId xmlns:a16="http://schemas.microsoft.com/office/drawing/2014/main" id="{EC935853-7747-4D9C-98E0-48DE022104C2}"/>
                    </a:ext>
                  </a:extLst>
                </p14:cNvPr>
                <p14:cNvContentPartPr/>
                <p14:nvPr/>
              </p14:nvContentPartPr>
              <p14:xfrm>
                <a:off x="2754516" y="4112630"/>
                <a:ext cx="1534320" cy="545040"/>
              </p14:xfrm>
            </p:contentPart>
          </mc:Choice>
          <mc:Fallback xmlns="">
            <p:pic>
              <p:nvPicPr>
                <p:cNvPr id="24" name="잉크 23">
                  <a:extLst>
                    <a:ext uri="{FF2B5EF4-FFF2-40B4-BE49-F238E27FC236}">
                      <a16:creationId xmlns:a16="http://schemas.microsoft.com/office/drawing/2014/main" id="{EC935853-7747-4D9C-98E0-48DE022104C2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745516" y="4103630"/>
                  <a:ext cx="1551960" cy="56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5" name="잉크 24">
                  <a:extLst>
                    <a:ext uri="{FF2B5EF4-FFF2-40B4-BE49-F238E27FC236}">
                      <a16:creationId xmlns:a16="http://schemas.microsoft.com/office/drawing/2014/main" id="{B9BA8C66-D75B-44A4-A350-2E547085785D}"/>
                    </a:ext>
                  </a:extLst>
                </p14:cNvPr>
                <p14:cNvContentPartPr/>
                <p14:nvPr/>
              </p14:nvContentPartPr>
              <p14:xfrm>
                <a:off x="2755236" y="4237190"/>
                <a:ext cx="1720800" cy="278280"/>
              </p14:xfrm>
            </p:contentPart>
          </mc:Choice>
          <mc:Fallback xmlns="">
            <p:pic>
              <p:nvPicPr>
                <p:cNvPr id="25" name="잉크 24">
                  <a:extLst>
                    <a:ext uri="{FF2B5EF4-FFF2-40B4-BE49-F238E27FC236}">
                      <a16:creationId xmlns:a16="http://schemas.microsoft.com/office/drawing/2014/main" id="{B9BA8C66-D75B-44A4-A350-2E547085785D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746596" y="4228190"/>
                  <a:ext cx="173844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6" name="잉크 25">
                  <a:extLst>
                    <a:ext uri="{FF2B5EF4-FFF2-40B4-BE49-F238E27FC236}">
                      <a16:creationId xmlns:a16="http://schemas.microsoft.com/office/drawing/2014/main" id="{863FB75B-55AC-42D6-8C23-BE616A96C13A}"/>
                    </a:ext>
                  </a:extLst>
                </p14:cNvPr>
                <p14:cNvContentPartPr/>
                <p14:nvPr/>
              </p14:nvContentPartPr>
              <p14:xfrm>
                <a:off x="4172556" y="4057190"/>
                <a:ext cx="502200" cy="214200"/>
              </p14:xfrm>
            </p:contentPart>
          </mc:Choice>
          <mc:Fallback xmlns="">
            <p:pic>
              <p:nvPicPr>
                <p:cNvPr id="26" name="잉크 25">
                  <a:extLst>
                    <a:ext uri="{FF2B5EF4-FFF2-40B4-BE49-F238E27FC236}">
                      <a16:creationId xmlns:a16="http://schemas.microsoft.com/office/drawing/2014/main" id="{863FB75B-55AC-42D6-8C23-BE616A96C13A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163556" y="4048550"/>
                  <a:ext cx="51984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7" name="잉크 26">
                  <a:extLst>
                    <a:ext uri="{FF2B5EF4-FFF2-40B4-BE49-F238E27FC236}">
                      <a16:creationId xmlns:a16="http://schemas.microsoft.com/office/drawing/2014/main" id="{A7BBDBED-5373-4E16-A2B2-022FD67B3752}"/>
                    </a:ext>
                  </a:extLst>
                </p14:cNvPr>
                <p14:cNvContentPartPr/>
                <p14:nvPr/>
              </p14:nvContentPartPr>
              <p14:xfrm>
                <a:off x="4349316" y="4020830"/>
                <a:ext cx="455040" cy="247320"/>
              </p14:xfrm>
            </p:contentPart>
          </mc:Choice>
          <mc:Fallback xmlns="">
            <p:pic>
              <p:nvPicPr>
                <p:cNvPr id="27" name="잉크 26">
                  <a:extLst>
                    <a:ext uri="{FF2B5EF4-FFF2-40B4-BE49-F238E27FC236}">
                      <a16:creationId xmlns:a16="http://schemas.microsoft.com/office/drawing/2014/main" id="{A7BBDBED-5373-4E16-A2B2-022FD67B3752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340316" y="4012190"/>
                  <a:ext cx="47268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28" name="잉크 27">
                  <a:extLst>
                    <a:ext uri="{FF2B5EF4-FFF2-40B4-BE49-F238E27FC236}">
                      <a16:creationId xmlns:a16="http://schemas.microsoft.com/office/drawing/2014/main" id="{7486C7FF-F90D-4DD5-9EFD-CBAAA157721D}"/>
                    </a:ext>
                  </a:extLst>
                </p14:cNvPr>
                <p14:cNvContentPartPr/>
                <p14:nvPr/>
              </p14:nvContentPartPr>
              <p14:xfrm>
                <a:off x="4256436" y="3970070"/>
                <a:ext cx="921600" cy="934920"/>
              </p14:xfrm>
            </p:contentPart>
          </mc:Choice>
          <mc:Fallback xmlns="">
            <p:pic>
              <p:nvPicPr>
                <p:cNvPr id="28" name="잉크 27">
                  <a:extLst>
                    <a:ext uri="{FF2B5EF4-FFF2-40B4-BE49-F238E27FC236}">
                      <a16:creationId xmlns:a16="http://schemas.microsoft.com/office/drawing/2014/main" id="{7486C7FF-F90D-4DD5-9EFD-CBAAA157721D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247796" y="3961070"/>
                  <a:ext cx="939240" cy="9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0" name="잉크 29">
                  <a:extLst>
                    <a:ext uri="{FF2B5EF4-FFF2-40B4-BE49-F238E27FC236}">
                      <a16:creationId xmlns:a16="http://schemas.microsoft.com/office/drawing/2014/main" id="{B796707D-A120-4864-8220-E522AC49D2C4}"/>
                    </a:ext>
                  </a:extLst>
                </p14:cNvPr>
                <p14:cNvContentPartPr/>
                <p14:nvPr/>
              </p14:nvContentPartPr>
              <p14:xfrm>
                <a:off x="5274156" y="3828950"/>
                <a:ext cx="341280" cy="371520"/>
              </p14:xfrm>
            </p:contentPart>
          </mc:Choice>
          <mc:Fallback xmlns="">
            <p:pic>
              <p:nvPicPr>
                <p:cNvPr id="30" name="잉크 29">
                  <a:extLst>
                    <a:ext uri="{FF2B5EF4-FFF2-40B4-BE49-F238E27FC236}">
                      <a16:creationId xmlns:a16="http://schemas.microsoft.com/office/drawing/2014/main" id="{B796707D-A120-4864-8220-E522AC49D2C4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265156" y="3820310"/>
                  <a:ext cx="358920" cy="38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1" name="잉크 30">
                  <a:extLst>
                    <a:ext uri="{FF2B5EF4-FFF2-40B4-BE49-F238E27FC236}">
                      <a16:creationId xmlns:a16="http://schemas.microsoft.com/office/drawing/2014/main" id="{973A89D4-1B81-4EA5-92A6-B5A80A4B0426}"/>
                    </a:ext>
                  </a:extLst>
                </p14:cNvPr>
                <p14:cNvContentPartPr/>
                <p14:nvPr/>
              </p14:nvContentPartPr>
              <p14:xfrm>
                <a:off x="5676636" y="3666590"/>
                <a:ext cx="54360" cy="618120"/>
              </p14:xfrm>
            </p:contentPart>
          </mc:Choice>
          <mc:Fallback xmlns="">
            <p:pic>
              <p:nvPicPr>
                <p:cNvPr id="31" name="잉크 30">
                  <a:extLst>
                    <a:ext uri="{FF2B5EF4-FFF2-40B4-BE49-F238E27FC236}">
                      <a16:creationId xmlns:a16="http://schemas.microsoft.com/office/drawing/2014/main" id="{973A89D4-1B81-4EA5-92A6-B5A80A4B0426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667636" y="3657950"/>
                  <a:ext cx="72000" cy="63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2" name="잉크 31">
                  <a:extLst>
                    <a:ext uri="{FF2B5EF4-FFF2-40B4-BE49-F238E27FC236}">
                      <a16:creationId xmlns:a16="http://schemas.microsoft.com/office/drawing/2014/main" id="{EEFB72AE-DA05-4298-A583-C0D60128AFBF}"/>
                    </a:ext>
                  </a:extLst>
                </p14:cNvPr>
                <p14:cNvContentPartPr/>
                <p14:nvPr/>
              </p14:nvContentPartPr>
              <p14:xfrm>
                <a:off x="5454516" y="4294790"/>
                <a:ext cx="425880" cy="162360"/>
              </p14:xfrm>
            </p:contentPart>
          </mc:Choice>
          <mc:Fallback xmlns="">
            <p:pic>
              <p:nvPicPr>
                <p:cNvPr id="32" name="잉크 31">
                  <a:extLst>
                    <a:ext uri="{FF2B5EF4-FFF2-40B4-BE49-F238E27FC236}">
                      <a16:creationId xmlns:a16="http://schemas.microsoft.com/office/drawing/2014/main" id="{EEFB72AE-DA05-4298-A583-C0D60128AFBF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5445876" y="4285790"/>
                  <a:ext cx="44352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3" name="잉크 32">
                  <a:extLst>
                    <a:ext uri="{FF2B5EF4-FFF2-40B4-BE49-F238E27FC236}">
                      <a16:creationId xmlns:a16="http://schemas.microsoft.com/office/drawing/2014/main" id="{17DB3EB4-474F-46C5-8572-15EC530D4DA2}"/>
                    </a:ext>
                  </a:extLst>
                </p14:cNvPr>
                <p14:cNvContentPartPr/>
                <p14:nvPr/>
              </p14:nvContentPartPr>
              <p14:xfrm>
                <a:off x="5840796" y="3710870"/>
                <a:ext cx="95040" cy="55800"/>
              </p14:xfrm>
            </p:contentPart>
          </mc:Choice>
          <mc:Fallback xmlns="">
            <p:pic>
              <p:nvPicPr>
                <p:cNvPr id="33" name="잉크 32">
                  <a:extLst>
                    <a:ext uri="{FF2B5EF4-FFF2-40B4-BE49-F238E27FC236}">
                      <a16:creationId xmlns:a16="http://schemas.microsoft.com/office/drawing/2014/main" id="{17DB3EB4-474F-46C5-8572-15EC530D4DA2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831796" y="3702230"/>
                  <a:ext cx="11268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4" name="잉크 33">
                  <a:extLst>
                    <a:ext uri="{FF2B5EF4-FFF2-40B4-BE49-F238E27FC236}">
                      <a16:creationId xmlns:a16="http://schemas.microsoft.com/office/drawing/2014/main" id="{A3B0117F-39FF-4D6C-8B1D-0E049F90F42F}"/>
                    </a:ext>
                  </a:extLst>
                </p14:cNvPr>
                <p14:cNvContentPartPr/>
                <p14:nvPr/>
              </p14:nvContentPartPr>
              <p14:xfrm>
                <a:off x="5823156" y="3809870"/>
                <a:ext cx="214200" cy="275040"/>
              </p14:xfrm>
            </p:contentPart>
          </mc:Choice>
          <mc:Fallback xmlns="">
            <p:pic>
              <p:nvPicPr>
                <p:cNvPr id="34" name="잉크 33">
                  <a:extLst>
                    <a:ext uri="{FF2B5EF4-FFF2-40B4-BE49-F238E27FC236}">
                      <a16:creationId xmlns:a16="http://schemas.microsoft.com/office/drawing/2014/main" id="{A3B0117F-39FF-4D6C-8B1D-0E049F90F42F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5814516" y="3801230"/>
                  <a:ext cx="23184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5" name="잉크 34">
                  <a:extLst>
                    <a:ext uri="{FF2B5EF4-FFF2-40B4-BE49-F238E27FC236}">
                      <a16:creationId xmlns:a16="http://schemas.microsoft.com/office/drawing/2014/main" id="{73DB9AF6-666A-4E81-9D5F-D7D23B545FD9}"/>
                    </a:ext>
                  </a:extLst>
                </p14:cNvPr>
                <p14:cNvContentPartPr/>
                <p14:nvPr/>
              </p14:nvContentPartPr>
              <p14:xfrm>
                <a:off x="6130236" y="3713030"/>
                <a:ext cx="208800" cy="329760"/>
              </p14:xfrm>
            </p:contentPart>
          </mc:Choice>
          <mc:Fallback xmlns="">
            <p:pic>
              <p:nvPicPr>
                <p:cNvPr id="35" name="잉크 34">
                  <a:extLst>
                    <a:ext uri="{FF2B5EF4-FFF2-40B4-BE49-F238E27FC236}">
                      <a16:creationId xmlns:a16="http://schemas.microsoft.com/office/drawing/2014/main" id="{73DB9AF6-666A-4E81-9D5F-D7D23B545FD9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121596" y="3704030"/>
                  <a:ext cx="226440" cy="34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6" name="잉크 35">
                  <a:extLst>
                    <a:ext uri="{FF2B5EF4-FFF2-40B4-BE49-F238E27FC236}">
                      <a16:creationId xmlns:a16="http://schemas.microsoft.com/office/drawing/2014/main" id="{0D63A690-B913-4F0B-8C74-EBC6BE891CE4}"/>
                    </a:ext>
                  </a:extLst>
                </p14:cNvPr>
                <p14:cNvContentPartPr/>
                <p14:nvPr/>
              </p14:nvContentPartPr>
              <p14:xfrm>
                <a:off x="6362076" y="3588110"/>
                <a:ext cx="29520" cy="612720"/>
              </p14:xfrm>
            </p:contentPart>
          </mc:Choice>
          <mc:Fallback xmlns="">
            <p:pic>
              <p:nvPicPr>
                <p:cNvPr id="36" name="잉크 35">
                  <a:extLst>
                    <a:ext uri="{FF2B5EF4-FFF2-40B4-BE49-F238E27FC236}">
                      <a16:creationId xmlns:a16="http://schemas.microsoft.com/office/drawing/2014/main" id="{0D63A690-B913-4F0B-8C74-EBC6BE891CE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6353076" y="3579110"/>
                  <a:ext cx="47160" cy="63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7" name="잉크 36">
                  <a:extLst>
                    <a:ext uri="{FF2B5EF4-FFF2-40B4-BE49-F238E27FC236}">
                      <a16:creationId xmlns:a16="http://schemas.microsoft.com/office/drawing/2014/main" id="{323692E7-AD7D-4F2B-86AE-1FBE215B1997}"/>
                    </a:ext>
                  </a:extLst>
                </p14:cNvPr>
                <p14:cNvContentPartPr/>
                <p14:nvPr/>
              </p14:nvContentPartPr>
              <p14:xfrm>
                <a:off x="5955636" y="4141430"/>
                <a:ext cx="399600" cy="368640"/>
              </p14:xfrm>
            </p:contentPart>
          </mc:Choice>
          <mc:Fallback xmlns="">
            <p:pic>
              <p:nvPicPr>
                <p:cNvPr id="37" name="잉크 36">
                  <a:extLst>
                    <a:ext uri="{FF2B5EF4-FFF2-40B4-BE49-F238E27FC236}">
                      <a16:creationId xmlns:a16="http://schemas.microsoft.com/office/drawing/2014/main" id="{323692E7-AD7D-4F2B-86AE-1FBE215B1997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946636" y="4132430"/>
                  <a:ext cx="417240" cy="38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38" name="잉크 37">
                  <a:extLst>
                    <a:ext uri="{FF2B5EF4-FFF2-40B4-BE49-F238E27FC236}">
                      <a16:creationId xmlns:a16="http://schemas.microsoft.com/office/drawing/2014/main" id="{9A0356CE-33BC-4BC1-90B6-9CF9E3055254}"/>
                    </a:ext>
                  </a:extLst>
                </p14:cNvPr>
                <p14:cNvContentPartPr/>
                <p14:nvPr/>
              </p14:nvContentPartPr>
              <p14:xfrm>
                <a:off x="6479796" y="3187790"/>
                <a:ext cx="464760" cy="802440"/>
              </p14:xfrm>
            </p:contentPart>
          </mc:Choice>
          <mc:Fallback xmlns="">
            <p:pic>
              <p:nvPicPr>
                <p:cNvPr id="38" name="잉크 37">
                  <a:extLst>
                    <a:ext uri="{FF2B5EF4-FFF2-40B4-BE49-F238E27FC236}">
                      <a16:creationId xmlns:a16="http://schemas.microsoft.com/office/drawing/2014/main" id="{9A0356CE-33BC-4BC1-90B6-9CF9E3055254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470796" y="3178790"/>
                  <a:ext cx="482400" cy="82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39" name="잉크 38">
                  <a:extLst>
                    <a:ext uri="{FF2B5EF4-FFF2-40B4-BE49-F238E27FC236}">
                      <a16:creationId xmlns:a16="http://schemas.microsoft.com/office/drawing/2014/main" id="{22456D18-6C88-45EA-B74D-FE3138823653}"/>
                    </a:ext>
                  </a:extLst>
                </p14:cNvPr>
                <p14:cNvContentPartPr/>
                <p14:nvPr/>
              </p14:nvContentPartPr>
              <p14:xfrm>
                <a:off x="6772116" y="4286510"/>
                <a:ext cx="32040" cy="222840"/>
              </p14:xfrm>
            </p:contentPart>
          </mc:Choice>
          <mc:Fallback xmlns="">
            <p:pic>
              <p:nvPicPr>
                <p:cNvPr id="39" name="잉크 38">
                  <a:extLst>
                    <a:ext uri="{FF2B5EF4-FFF2-40B4-BE49-F238E27FC236}">
                      <a16:creationId xmlns:a16="http://schemas.microsoft.com/office/drawing/2014/main" id="{22456D18-6C88-45EA-B74D-FE3138823653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6763476" y="4277870"/>
                  <a:ext cx="49680" cy="2404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996051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46B6726A-17BF-4726-8C52-79A73C6025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1750" y="0"/>
            <a:ext cx="4508500" cy="6858000"/>
          </a:xfrm>
          <a:prstGeom prst="rect">
            <a:avLst/>
          </a:prstGeom>
        </p:spPr>
      </p:pic>
      <p:grpSp>
        <p:nvGrpSpPr>
          <p:cNvPr id="16" name="그룹 15">
            <a:extLst>
              <a:ext uri="{FF2B5EF4-FFF2-40B4-BE49-F238E27FC236}">
                <a16:creationId xmlns:a16="http://schemas.microsoft.com/office/drawing/2014/main" id="{52F0B546-6EF6-47B2-BF88-6F48FA95BEAD}"/>
              </a:ext>
            </a:extLst>
          </p:cNvPr>
          <p:cNvGrpSpPr/>
          <p:nvPr/>
        </p:nvGrpSpPr>
        <p:grpSpPr>
          <a:xfrm>
            <a:off x="4770516" y="3914990"/>
            <a:ext cx="2470320" cy="871920"/>
            <a:chOff x="4770516" y="3914990"/>
            <a:chExt cx="2470320" cy="871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4" name="잉크 3">
                  <a:extLst>
                    <a:ext uri="{FF2B5EF4-FFF2-40B4-BE49-F238E27FC236}">
                      <a16:creationId xmlns:a16="http://schemas.microsoft.com/office/drawing/2014/main" id="{5F995A36-19AA-48B9-9229-EC9544F95726}"/>
                    </a:ext>
                  </a:extLst>
                </p14:cNvPr>
                <p14:cNvContentPartPr/>
                <p14:nvPr/>
              </p14:nvContentPartPr>
              <p14:xfrm>
                <a:off x="4770516" y="4331870"/>
                <a:ext cx="969120" cy="354960"/>
              </p14:xfrm>
            </p:contentPart>
          </mc:Choice>
          <mc:Fallback xmlns="">
            <p:pic>
              <p:nvPicPr>
                <p:cNvPr id="4" name="잉크 3">
                  <a:extLst>
                    <a:ext uri="{FF2B5EF4-FFF2-40B4-BE49-F238E27FC236}">
                      <a16:creationId xmlns:a16="http://schemas.microsoft.com/office/drawing/2014/main" id="{5F995A36-19AA-48B9-9229-EC9544F95726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761516" y="4322870"/>
                  <a:ext cx="986760" cy="37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잉크 4">
                  <a:extLst>
                    <a:ext uri="{FF2B5EF4-FFF2-40B4-BE49-F238E27FC236}">
                      <a16:creationId xmlns:a16="http://schemas.microsoft.com/office/drawing/2014/main" id="{E3D5862E-3528-4FED-9551-7A21CE58A6C2}"/>
                    </a:ext>
                  </a:extLst>
                </p14:cNvPr>
                <p14:cNvContentPartPr/>
                <p14:nvPr/>
              </p14:nvContentPartPr>
              <p14:xfrm>
                <a:off x="5457396" y="4317470"/>
                <a:ext cx="307440" cy="168480"/>
              </p14:xfrm>
            </p:contentPart>
          </mc:Choice>
          <mc:Fallback xmlns="">
            <p:pic>
              <p:nvPicPr>
                <p:cNvPr id="5" name="잉크 4">
                  <a:extLst>
                    <a:ext uri="{FF2B5EF4-FFF2-40B4-BE49-F238E27FC236}">
                      <a16:creationId xmlns:a16="http://schemas.microsoft.com/office/drawing/2014/main" id="{E3D5862E-3528-4FED-9551-7A21CE58A6C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448756" y="4308830"/>
                  <a:ext cx="32508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잉크 5">
                  <a:extLst>
                    <a:ext uri="{FF2B5EF4-FFF2-40B4-BE49-F238E27FC236}">
                      <a16:creationId xmlns:a16="http://schemas.microsoft.com/office/drawing/2014/main" id="{FE15EF6A-C07D-44AB-BDFE-1EA29BF5E1F2}"/>
                    </a:ext>
                  </a:extLst>
                </p14:cNvPr>
                <p14:cNvContentPartPr/>
                <p14:nvPr/>
              </p14:nvContentPartPr>
              <p14:xfrm>
                <a:off x="5741436" y="4245470"/>
                <a:ext cx="191520" cy="272520"/>
              </p14:xfrm>
            </p:contentPart>
          </mc:Choice>
          <mc:Fallback xmlns="">
            <p:pic>
              <p:nvPicPr>
                <p:cNvPr id="6" name="잉크 5">
                  <a:extLst>
                    <a:ext uri="{FF2B5EF4-FFF2-40B4-BE49-F238E27FC236}">
                      <a16:creationId xmlns:a16="http://schemas.microsoft.com/office/drawing/2014/main" id="{FE15EF6A-C07D-44AB-BDFE-1EA29BF5E1F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732436" y="4236470"/>
                  <a:ext cx="209160" cy="29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잉크 6">
                  <a:extLst>
                    <a:ext uri="{FF2B5EF4-FFF2-40B4-BE49-F238E27FC236}">
                      <a16:creationId xmlns:a16="http://schemas.microsoft.com/office/drawing/2014/main" id="{D7E78467-1518-4FC3-98D1-4774B02DA934}"/>
                    </a:ext>
                  </a:extLst>
                </p14:cNvPr>
                <p14:cNvContentPartPr/>
                <p14:nvPr/>
              </p14:nvContentPartPr>
              <p14:xfrm>
                <a:off x="6071556" y="4063310"/>
                <a:ext cx="177120" cy="41400"/>
              </p14:xfrm>
            </p:contentPart>
          </mc:Choice>
          <mc:Fallback xmlns="">
            <p:pic>
              <p:nvPicPr>
                <p:cNvPr id="7" name="잉크 6">
                  <a:extLst>
                    <a:ext uri="{FF2B5EF4-FFF2-40B4-BE49-F238E27FC236}">
                      <a16:creationId xmlns:a16="http://schemas.microsoft.com/office/drawing/2014/main" id="{D7E78467-1518-4FC3-98D1-4774B02DA93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062556" y="4054310"/>
                  <a:ext cx="19476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잉크 7">
                  <a:extLst>
                    <a:ext uri="{FF2B5EF4-FFF2-40B4-BE49-F238E27FC236}">
                      <a16:creationId xmlns:a16="http://schemas.microsoft.com/office/drawing/2014/main" id="{B61C1613-5DD3-4E47-B7B7-D07498A5A86B}"/>
                    </a:ext>
                  </a:extLst>
                </p14:cNvPr>
                <p14:cNvContentPartPr/>
                <p14:nvPr/>
              </p14:nvContentPartPr>
              <p14:xfrm>
                <a:off x="5995236" y="4187870"/>
                <a:ext cx="341640" cy="288000"/>
              </p14:xfrm>
            </p:contentPart>
          </mc:Choice>
          <mc:Fallback xmlns="">
            <p:pic>
              <p:nvPicPr>
                <p:cNvPr id="8" name="잉크 7">
                  <a:extLst>
                    <a:ext uri="{FF2B5EF4-FFF2-40B4-BE49-F238E27FC236}">
                      <a16:creationId xmlns:a16="http://schemas.microsoft.com/office/drawing/2014/main" id="{B61C1613-5DD3-4E47-B7B7-D07498A5A86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986236" y="4178870"/>
                  <a:ext cx="35928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잉크 8">
                  <a:extLst>
                    <a:ext uri="{FF2B5EF4-FFF2-40B4-BE49-F238E27FC236}">
                      <a16:creationId xmlns:a16="http://schemas.microsoft.com/office/drawing/2014/main" id="{B0A5BAF4-6459-4810-89C3-BBF010B2E79F}"/>
                    </a:ext>
                  </a:extLst>
                </p14:cNvPr>
                <p14:cNvContentPartPr/>
                <p14:nvPr/>
              </p14:nvContentPartPr>
              <p14:xfrm>
                <a:off x="6160116" y="4238270"/>
                <a:ext cx="226080" cy="178560"/>
              </p14:xfrm>
            </p:contentPart>
          </mc:Choice>
          <mc:Fallback xmlns="">
            <p:pic>
              <p:nvPicPr>
                <p:cNvPr id="9" name="잉크 8">
                  <a:extLst>
                    <a:ext uri="{FF2B5EF4-FFF2-40B4-BE49-F238E27FC236}">
                      <a16:creationId xmlns:a16="http://schemas.microsoft.com/office/drawing/2014/main" id="{B0A5BAF4-6459-4810-89C3-BBF010B2E79F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151476" y="4229270"/>
                  <a:ext cx="24372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" name="잉크 9">
                  <a:extLst>
                    <a:ext uri="{FF2B5EF4-FFF2-40B4-BE49-F238E27FC236}">
                      <a16:creationId xmlns:a16="http://schemas.microsoft.com/office/drawing/2014/main" id="{42418541-E17B-4068-9B1B-D2E863F94A8D}"/>
                    </a:ext>
                  </a:extLst>
                </p14:cNvPr>
                <p14:cNvContentPartPr/>
                <p14:nvPr/>
              </p14:nvContentPartPr>
              <p14:xfrm>
                <a:off x="6399516" y="3931190"/>
                <a:ext cx="42840" cy="585360"/>
              </p14:xfrm>
            </p:contentPart>
          </mc:Choice>
          <mc:Fallback xmlns="">
            <p:pic>
              <p:nvPicPr>
                <p:cNvPr id="10" name="잉크 9">
                  <a:extLst>
                    <a:ext uri="{FF2B5EF4-FFF2-40B4-BE49-F238E27FC236}">
                      <a16:creationId xmlns:a16="http://schemas.microsoft.com/office/drawing/2014/main" id="{42418541-E17B-4068-9B1B-D2E863F94A8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390876" y="3922550"/>
                  <a:ext cx="60480" cy="60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1" name="잉크 10">
                  <a:extLst>
                    <a:ext uri="{FF2B5EF4-FFF2-40B4-BE49-F238E27FC236}">
                      <a16:creationId xmlns:a16="http://schemas.microsoft.com/office/drawing/2014/main" id="{B0D19B1E-C598-41F9-BC74-0C0EFEE84397}"/>
                    </a:ext>
                  </a:extLst>
                </p14:cNvPr>
                <p14:cNvContentPartPr/>
                <p14:nvPr/>
              </p14:nvContentPartPr>
              <p14:xfrm>
                <a:off x="6155436" y="4514030"/>
                <a:ext cx="250560" cy="272880"/>
              </p14:xfrm>
            </p:contentPart>
          </mc:Choice>
          <mc:Fallback xmlns="">
            <p:pic>
              <p:nvPicPr>
                <p:cNvPr id="11" name="잉크 10">
                  <a:extLst>
                    <a:ext uri="{FF2B5EF4-FFF2-40B4-BE49-F238E27FC236}">
                      <a16:creationId xmlns:a16="http://schemas.microsoft.com/office/drawing/2014/main" id="{B0D19B1E-C598-41F9-BC74-0C0EFEE8439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146796" y="4505390"/>
                  <a:ext cx="26820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2" name="잉크 11">
                  <a:extLst>
                    <a:ext uri="{FF2B5EF4-FFF2-40B4-BE49-F238E27FC236}">
                      <a16:creationId xmlns:a16="http://schemas.microsoft.com/office/drawing/2014/main" id="{8F3FE42D-2D76-4E6E-84CE-ECB486018F82}"/>
                    </a:ext>
                  </a:extLst>
                </p14:cNvPr>
                <p14:cNvContentPartPr/>
                <p14:nvPr/>
              </p14:nvContentPartPr>
              <p14:xfrm>
                <a:off x="6495996" y="3914990"/>
                <a:ext cx="318240" cy="376200"/>
              </p14:xfrm>
            </p:contentPart>
          </mc:Choice>
          <mc:Fallback xmlns="">
            <p:pic>
              <p:nvPicPr>
                <p:cNvPr id="12" name="잉크 11">
                  <a:extLst>
                    <a:ext uri="{FF2B5EF4-FFF2-40B4-BE49-F238E27FC236}">
                      <a16:creationId xmlns:a16="http://schemas.microsoft.com/office/drawing/2014/main" id="{8F3FE42D-2D76-4E6E-84CE-ECB486018F8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486996" y="3905990"/>
                  <a:ext cx="335880" cy="39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3" name="잉크 12">
                  <a:extLst>
                    <a:ext uri="{FF2B5EF4-FFF2-40B4-BE49-F238E27FC236}">
                      <a16:creationId xmlns:a16="http://schemas.microsoft.com/office/drawing/2014/main" id="{B6F6CAFF-DE1C-4E56-88C3-6B3691146070}"/>
                    </a:ext>
                  </a:extLst>
                </p14:cNvPr>
                <p14:cNvContentPartPr/>
                <p14:nvPr/>
              </p14:nvContentPartPr>
              <p14:xfrm>
                <a:off x="6850596" y="3922190"/>
                <a:ext cx="21600" cy="375120"/>
              </p14:xfrm>
            </p:contentPart>
          </mc:Choice>
          <mc:Fallback xmlns="">
            <p:pic>
              <p:nvPicPr>
                <p:cNvPr id="13" name="잉크 12">
                  <a:extLst>
                    <a:ext uri="{FF2B5EF4-FFF2-40B4-BE49-F238E27FC236}">
                      <a16:creationId xmlns:a16="http://schemas.microsoft.com/office/drawing/2014/main" id="{B6F6CAFF-DE1C-4E56-88C3-6B3691146070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841596" y="3913190"/>
                  <a:ext cx="39240" cy="39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4" name="잉크 13">
                  <a:extLst>
                    <a:ext uri="{FF2B5EF4-FFF2-40B4-BE49-F238E27FC236}">
                      <a16:creationId xmlns:a16="http://schemas.microsoft.com/office/drawing/2014/main" id="{126E8138-5D25-4F06-A2F1-4040F702C40E}"/>
                    </a:ext>
                  </a:extLst>
                </p14:cNvPr>
                <p14:cNvContentPartPr/>
                <p14:nvPr/>
              </p14:nvContentPartPr>
              <p14:xfrm>
                <a:off x="6634236" y="4365710"/>
                <a:ext cx="372240" cy="409680"/>
              </p14:xfrm>
            </p:contentPart>
          </mc:Choice>
          <mc:Fallback xmlns="">
            <p:pic>
              <p:nvPicPr>
                <p:cNvPr id="14" name="잉크 13">
                  <a:extLst>
                    <a:ext uri="{FF2B5EF4-FFF2-40B4-BE49-F238E27FC236}">
                      <a16:creationId xmlns:a16="http://schemas.microsoft.com/office/drawing/2014/main" id="{126E8138-5D25-4F06-A2F1-4040F702C40E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625596" y="4357070"/>
                  <a:ext cx="389880" cy="42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5" name="잉크 14">
                  <a:extLst>
                    <a:ext uri="{FF2B5EF4-FFF2-40B4-BE49-F238E27FC236}">
                      <a16:creationId xmlns:a16="http://schemas.microsoft.com/office/drawing/2014/main" id="{28F2131D-BB37-411F-8BA1-24DFD4E76DF4}"/>
                    </a:ext>
                  </a:extLst>
                </p14:cNvPr>
                <p14:cNvContentPartPr/>
                <p14:nvPr/>
              </p14:nvContentPartPr>
              <p14:xfrm>
                <a:off x="7197996" y="4640750"/>
                <a:ext cx="42840" cy="37440"/>
              </p14:xfrm>
            </p:contentPart>
          </mc:Choice>
          <mc:Fallback xmlns="">
            <p:pic>
              <p:nvPicPr>
                <p:cNvPr id="15" name="잉크 14">
                  <a:extLst>
                    <a:ext uri="{FF2B5EF4-FFF2-40B4-BE49-F238E27FC236}">
                      <a16:creationId xmlns:a16="http://schemas.microsoft.com/office/drawing/2014/main" id="{28F2131D-BB37-411F-8BA1-24DFD4E76DF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189356" y="4632110"/>
                  <a:ext cx="60480" cy="550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668294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21912D6-6346-44FA-B63C-F979EF41F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5077"/>
            <a:ext cx="12192000" cy="4747846"/>
          </a:xfrm>
          <a:prstGeom prst="rect">
            <a:avLst/>
          </a:prstGeom>
        </p:spPr>
      </p:pic>
      <p:grpSp>
        <p:nvGrpSpPr>
          <p:cNvPr id="20" name="그룹 19">
            <a:extLst>
              <a:ext uri="{FF2B5EF4-FFF2-40B4-BE49-F238E27FC236}">
                <a16:creationId xmlns:a16="http://schemas.microsoft.com/office/drawing/2014/main" id="{FB506678-93B0-4152-AF26-DF78E4EF3305}"/>
              </a:ext>
            </a:extLst>
          </p:cNvPr>
          <p:cNvGrpSpPr/>
          <p:nvPr/>
        </p:nvGrpSpPr>
        <p:grpSpPr>
          <a:xfrm>
            <a:off x="7341996" y="2130110"/>
            <a:ext cx="2366640" cy="2030400"/>
            <a:chOff x="7341996" y="2130110"/>
            <a:chExt cx="2366640" cy="2030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4" name="잉크 3">
                  <a:extLst>
                    <a:ext uri="{FF2B5EF4-FFF2-40B4-BE49-F238E27FC236}">
                      <a16:creationId xmlns:a16="http://schemas.microsoft.com/office/drawing/2014/main" id="{725B0E45-E9C6-4BEE-8577-19ADFECA0592}"/>
                    </a:ext>
                  </a:extLst>
                </p14:cNvPr>
                <p14:cNvContentPartPr/>
                <p14:nvPr/>
              </p14:nvContentPartPr>
              <p14:xfrm>
                <a:off x="8874876" y="2978990"/>
                <a:ext cx="771840" cy="121320"/>
              </p14:xfrm>
            </p:contentPart>
          </mc:Choice>
          <mc:Fallback xmlns="">
            <p:pic>
              <p:nvPicPr>
                <p:cNvPr id="4" name="잉크 3">
                  <a:extLst>
                    <a:ext uri="{FF2B5EF4-FFF2-40B4-BE49-F238E27FC236}">
                      <a16:creationId xmlns:a16="http://schemas.microsoft.com/office/drawing/2014/main" id="{725B0E45-E9C6-4BEE-8577-19ADFECA0592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865876" y="2969990"/>
                  <a:ext cx="78948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잉크 4">
                  <a:extLst>
                    <a:ext uri="{FF2B5EF4-FFF2-40B4-BE49-F238E27FC236}">
                      <a16:creationId xmlns:a16="http://schemas.microsoft.com/office/drawing/2014/main" id="{C674C47B-085A-4B92-915D-ED2467293231}"/>
                    </a:ext>
                  </a:extLst>
                </p14:cNvPr>
                <p14:cNvContentPartPr/>
                <p14:nvPr/>
              </p14:nvContentPartPr>
              <p14:xfrm>
                <a:off x="8924196" y="2705390"/>
                <a:ext cx="784440" cy="250560"/>
              </p14:xfrm>
            </p:contentPart>
          </mc:Choice>
          <mc:Fallback xmlns="">
            <p:pic>
              <p:nvPicPr>
                <p:cNvPr id="5" name="잉크 4">
                  <a:extLst>
                    <a:ext uri="{FF2B5EF4-FFF2-40B4-BE49-F238E27FC236}">
                      <a16:creationId xmlns:a16="http://schemas.microsoft.com/office/drawing/2014/main" id="{C674C47B-085A-4B92-915D-ED246729323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8915556" y="2696750"/>
                  <a:ext cx="802080" cy="26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잉크 5">
                  <a:extLst>
                    <a:ext uri="{FF2B5EF4-FFF2-40B4-BE49-F238E27FC236}">
                      <a16:creationId xmlns:a16="http://schemas.microsoft.com/office/drawing/2014/main" id="{0428116E-8525-4A39-A526-DFF88FCD64FC}"/>
                    </a:ext>
                  </a:extLst>
                </p14:cNvPr>
                <p14:cNvContentPartPr/>
                <p14:nvPr/>
              </p14:nvContentPartPr>
              <p14:xfrm>
                <a:off x="8477076" y="2894390"/>
                <a:ext cx="335520" cy="253800"/>
              </p14:xfrm>
            </p:contentPart>
          </mc:Choice>
          <mc:Fallback xmlns="">
            <p:pic>
              <p:nvPicPr>
                <p:cNvPr id="6" name="잉크 5">
                  <a:extLst>
                    <a:ext uri="{FF2B5EF4-FFF2-40B4-BE49-F238E27FC236}">
                      <a16:creationId xmlns:a16="http://schemas.microsoft.com/office/drawing/2014/main" id="{0428116E-8525-4A39-A526-DFF88FCD64F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468436" y="2885390"/>
                  <a:ext cx="35316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잉크 6">
                  <a:extLst>
                    <a:ext uri="{FF2B5EF4-FFF2-40B4-BE49-F238E27FC236}">
                      <a16:creationId xmlns:a16="http://schemas.microsoft.com/office/drawing/2014/main" id="{B61476F1-98FC-45D8-B4BC-F8A87E8A7E70}"/>
                    </a:ext>
                  </a:extLst>
                </p14:cNvPr>
                <p14:cNvContentPartPr/>
                <p14:nvPr/>
              </p14:nvContentPartPr>
              <p14:xfrm>
                <a:off x="8310756" y="2904830"/>
                <a:ext cx="323640" cy="393840"/>
              </p14:xfrm>
            </p:contentPart>
          </mc:Choice>
          <mc:Fallback xmlns="">
            <p:pic>
              <p:nvPicPr>
                <p:cNvPr id="7" name="잉크 6">
                  <a:extLst>
                    <a:ext uri="{FF2B5EF4-FFF2-40B4-BE49-F238E27FC236}">
                      <a16:creationId xmlns:a16="http://schemas.microsoft.com/office/drawing/2014/main" id="{B61476F1-98FC-45D8-B4BC-F8A87E8A7E7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301756" y="2895830"/>
                  <a:ext cx="341280" cy="41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잉크 7">
                  <a:extLst>
                    <a:ext uri="{FF2B5EF4-FFF2-40B4-BE49-F238E27FC236}">
                      <a16:creationId xmlns:a16="http://schemas.microsoft.com/office/drawing/2014/main" id="{D197BF19-82DC-4496-8FB9-9985AD815BEC}"/>
                    </a:ext>
                  </a:extLst>
                </p14:cNvPr>
                <p14:cNvContentPartPr/>
                <p14:nvPr/>
              </p14:nvContentPartPr>
              <p14:xfrm>
                <a:off x="7341996" y="3395870"/>
                <a:ext cx="381600" cy="214560"/>
              </p14:xfrm>
            </p:contentPart>
          </mc:Choice>
          <mc:Fallback xmlns="">
            <p:pic>
              <p:nvPicPr>
                <p:cNvPr id="8" name="잉크 7">
                  <a:extLst>
                    <a:ext uri="{FF2B5EF4-FFF2-40B4-BE49-F238E27FC236}">
                      <a16:creationId xmlns:a16="http://schemas.microsoft.com/office/drawing/2014/main" id="{D197BF19-82DC-4496-8FB9-9985AD815BE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332996" y="3387230"/>
                  <a:ext cx="39924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잉크 8">
                  <a:extLst>
                    <a:ext uri="{FF2B5EF4-FFF2-40B4-BE49-F238E27FC236}">
                      <a16:creationId xmlns:a16="http://schemas.microsoft.com/office/drawing/2014/main" id="{772E3113-D2D4-40A1-8A2B-DD4611C8C2CB}"/>
                    </a:ext>
                  </a:extLst>
                </p14:cNvPr>
                <p14:cNvContentPartPr/>
                <p14:nvPr/>
              </p14:nvContentPartPr>
              <p14:xfrm>
                <a:off x="7776516" y="3222710"/>
                <a:ext cx="136440" cy="382320"/>
              </p14:xfrm>
            </p:contentPart>
          </mc:Choice>
          <mc:Fallback xmlns="">
            <p:pic>
              <p:nvPicPr>
                <p:cNvPr id="9" name="잉크 8">
                  <a:extLst>
                    <a:ext uri="{FF2B5EF4-FFF2-40B4-BE49-F238E27FC236}">
                      <a16:creationId xmlns:a16="http://schemas.microsoft.com/office/drawing/2014/main" id="{772E3113-D2D4-40A1-8A2B-DD4611C8C2C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767876" y="3214070"/>
                  <a:ext cx="154080" cy="39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" name="잉크 9">
                  <a:extLst>
                    <a:ext uri="{FF2B5EF4-FFF2-40B4-BE49-F238E27FC236}">
                      <a16:creationId xmlns:a16="http://schemas.microsoft.com/office/drawing/2014/main" id="{26642A1F-1BC2-41C3-8214-46D7815784CA}"/>
                    </a:ext>
                  </a:extLst>
                </p14:cNvPr>
                <p14:cNvContentPartPr/>
                <p14:nvPr/>
              </p14:nvContentPartPr>
              <p14:xfrm>
                <a:off x="7683636" y="3774950"/>
                <a:ext cx="104760" cy="4320"/>
              </p14:xfrm>
            </p:contentPart>
          </mc:Choice>
          <mc:Fallback xmlns="">
            <p:pic>
              <p:nvPicPr>
                <p:cNvPr id="10" name="잉크 9">
                  <a:extLst>
                    <a:ext uri="{FF2B5EF4-FFF2-40B4-BE49-F238E27FC236}">
                      <a16:creationId xmlns:a16="http://schemas.microsoft.com/office/drawing/2014/main" id="{26642A1F-1BC2-41C3-8214-46D7815784C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674636" y="3765950"/>
                  <a:ext cx="12240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1" name="잉크 10">
                  <a:extLst>
                    <a:ext uri="{FF2B5EF4-FFF2-40B4-BE49-F238E27FC236}">
                      <a16:creationId xmlns:a16="http://schemas.microsoft.com/office/drawing/2014/main" id="{6397CF9E-F852-4166-B1C1-251B96A83FA7}"/>
                    </a:ext>
                  </a:extLst>
                </p14:cNvPr>
                <p14:cNvContentPartPr/>
                <p14:nvPr/>
              </p14:nvContentPartPr>
              <p14:xfrm>
                <a:off x="7675356" y="3826430"/>
                <a:ext cx="180360" cy="177840"/>
              </p14:xfrm>
            </p:contentPart>
          </mc:Choice>
          <mc:Fallback xmlns="">
            <p:pic>
              <p:nvPicPr>
                <p:cNvPr id="11" name="잉크 10">
                  <a:extLst>
                    <a:ext uri="{FF2B5EF4-FFF2-40B4-BE49-F238E27FC236}">
                      <a16:creationId xmlns:a16="http://schemas.microsoft.com/office/drawing/2014/main" id="{6397CF9E-F852-4166-B1C1-251B96A83FA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666356" y="3817430"/>
                  <a:ext cx="19800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2" name="잉크 11">
                  <a:extLst>
                    <a:ext uri="{FF2B5EF4-FFF2-40B4-BE49-F238E27FC236}">
                      <a16:creationId xmlns:a16="http://schemas.microsoft.com/office/drawing/2014/main" id="{E1CCF344-231B-44BB-8759-31C924533E70}"/>
                    </a:ext>
                  </a:extLst>
                </p14:cNvPr>
                <p14:cNvContentPartPr/>
                <p14:nvPr/>
              </p14:nvContentPartPr>
              <p14:xfrm>
                <a:off x="7950396" y="3250790"/>
                <a:ext cx="243360" cy="711720"/>
              </p14:xfrm>
            </p:contentPart>
          </mc:Choice>
          <mc:Fallback xmlns="">
            <p:pic>
              <p:nvPicPr>
                <p:cNvPr id="12" name="잉크 11">
                  <a:extLst>
                    <a:ext uri="{FF2B5EF4-FFF2-40B4-BE49-F238E27FC236}">
                      <a16:creationId xmlns:a16="http://schemas.microsoft.com/office/drawing/2014/main" id="{E1CCF344-231B-44BB-8759-31C924533E7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941756" y="3242150"/>
                  <a:ext cx="261000" cy="72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3" name="잉크 12">
                  <a:extLst>
                    <a:ext uri="{FF2B5EF4-FFF2-40B4-BE49-F238E27FC236}">
                      <a16:creationId xmlns:a16="http://schemas.microsoft.com/office/drawing/2014/main" id="{D281C7A8-2C5A-448D-8D37-1DBE6C59556F}"/>
                    </a:ext>
                  </a:extLst>
                </p14:cNvPr>
                <p14:cNvContentPartPr/>
                <p14:nvPr/>
              </p14:nvContentPartPr>
              <p14:xfrm>
                <a:off x="8242356" y="3342230"/>
                <a:ext cx="299880" cy="304920"/>
              </p14:xfrm>
            </p:contentPart>
          </mc:Choice>
          <mc:Fallback xmlns="">
            <p:pic>
              <p:nvPicPr>
                <p:cNvPr id="13" name="잉크 12">
                  <a:extLst>
                    <a:ext uri="{FF2B5EF4-FFF2-40B4-BE49-F238E27FC236}">
                      <a16:creationId xmlns:a16="http://schemas.microsoft.com/office/drawing/2014/main" id="{D281C7A8-2C5A-448D-8D37-1DBE6C59556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8233356" y="3333230"/>
                  <a:ext cx="317520" cy="32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4" name="잉크 13">
                  <a:extLst>
                    <a:ext uri="{FF2B5EF4-FFF2-40B4-BE49-F238E27FC236}">
                      <a16:creationId xmlns:a16="http://schemas.microsoft.com/office/drawing/2014/main" id="{C4BBD1B7-A7D8-4349-A13E-F2700036C070}"/>
                    </a:ext>
                  </a:extLst>
                </p14:cNvPr>
                <p14:cNvContentPartPr/>
                <p14:nvPr/>
              </p14:nvContentPartPr>
              <p14:xfrm>
                <a:off x="8487876" y="3205430"/>
                <a:ext cx="138240" cy="664560"/>
              </p14:xfrm>
            </p:contentPart>
          </mc:Choice>
          <mc:Fallback xmlns="">
            <p:pic>
              <p:nvPicPr>
                <p:cNvPr id="14" name="잉크 13">
                  <a:extLst>
                    <a:ext uri="{FF2B5EF4-FFF2-40B4-BE49-F238E27FC236}">
                      <a16:creationId xmlns:a16="http://schemas.microsoft.com/office/drawing/2014/main" id="{C4BBD1B7-A7D8-4349-A13E-F2700036C07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478876" y="3196430"/>
                  <a:ext cx="155880" cy="68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5" name="잉크 14">
                  <a:extLst>
                    <a:ext uri="{FF2B5EF4-FFF2-40B4-BE49-F238E27FC236}">
                      <a16:creationId xmlns:a16="http://schemas.microsoft.com/office/drawing/2014/main" id="{15F6764B-EC08-494F-B4EE-1E97C50C86AB}"/>
                    </a:ext>
                  </a:extLst>
                </p14:cNvPr>
                <p14:cNvContentPartPr/>
                <p14:nvPr/>
              </p14:nvContentPartPr>
              <p14:xfrm>
                <a:off x="8330556" y="3813830"/>
                <a:ext cx="302760" cy="346680"/>
              </p14:xfrm>
            </p:contentPart>
          </mc:Choice>
          <mc:Fallback xmlns="">
            <p:pic>
              <p:nvPicPr>
                <p:cNvPr id="15" name="잉크 14">
                  <a:extLst>
                    <a:ext uri="{FF2B5EF4-FFF2-40B4-BE49-F238E27FC236}">
                      <a16:creationId xmlns:a16="http://schemas.microsoft.com/office/drawing/2014/main" id="{15F6764B-EC08-494F-B4EE-1E97C50C86A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8321556" y="3805190"/>
                  <a:ext cx="320400" cy="36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7" name="잉크 16">
                  <a:extLst>
                    <a:ext uri="{FF2B5EF4-FFF2-40B4-BE49-F238E27FC236}">
                      <a16:creationId xmlns:a16="http://schemas.microsoft.com/office/drawing/2014/main" id="{66CFAD2C-7469-4BFF-B041-153019C5D6CA}"/>
                    </a:ext>
                  </a:extLst>
                </p14:cNvPr>
                <p14:cNvContentPartPr/>
                <p14:nvPr/>
              </p14:nvContentPartPr>
              <p14:xfrm>
                <a:off x="8788836" y="2130110"/>
                <a:ext cx="857880" cy="302760"/>
              </p14:xfrm>
            </p:contentPart>
          </mc:Choice>
          <mc:Fallback xmlns="">
            <p:pic>
              <p:nvPicPr>
                <p:cNvPr id="17" name="잉크 16">
                  <a:extLst>
                    <a:ext uri="{FF2B5EF4-FFF2-40B4-BE49-F238E27FC236}">
                      <a16:creationId xmlns:a16="http://schemas.microsoft.com/office/drawing/2014/main" id="{66CFAD2C-7469-4BFF-B041-153019C5D6CA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8780196" y="2121470"/>
                  <a:ext cx="875520" cy="32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8" name="잉크 17">
                  <a:extLst>
                    <a:ext uri="{FF2B5EF4-FFF2-40B4-BE49-F238E27FC236}">
                      <a16:creationId xmlns:a16="http://schemas.microsoft.com/office/drawing/2014/main" id="{5628B683-4A6A-422F-B488-D119D01EECF4}"/>
                    </a:ext>
                  </a:extLst>
                </p14:cNvPr>
                <p14:cNvContentPartPr/>
                <p14:nvPr/>
              </p14:nvContentPartPr>
              <p14:xfrm>
                <a:off x="8280516" y="2340350"/>
                <a:ext cx="552240" cy="283320"/>
              </p14:xfrm>
            </p:contentPart>
          </mc:Choice>
          <mc:Fallback xmlns="">
            <p:pic>
              <p:nvPicPr>
                <p:cNvPr id="18" name="잉크 17">
                  <a:extLst>
                    <a:ext uri="{FF2B5EF4-FFF2-40B4-BE49-F238E27FC236}">
                      <a16:creationId xmlns:a16="http://schemas.microsoft.com/office/drawing/2014/main" id="{5628B683-4A6A-422F-B488-D119D01EECF4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8271876" y="2331710"/>
                  <a:ext cx="569880" cy="30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9" name="잉크 18">
                  <a:extLst>
                    <a:ext uri="{FF2B5EF4-FFF2-40B4-BE49-F238E27FC236}">
                      <a16:creationId xmlns:a16="http://schemas.microsoft.com/office/drawing/2014/main" id="{6A017934-BF09-485F-84DD-75B9402C6623}"/>
                    </a:ext>
                  </a:extLst>
                </p14:cNvPr>
                <p14:cNvContentPartPr/>
                <p14:nvPr/>
              </p14:nvContentPartPr>
              <p14:xfrm>
                <a:off x="8115996" y="2382470"/>
                <a:ext cx="251280" cy="406080"/>
              </p14:xfrm>
            </p:contentPart>
          </mc:Choice>
          <mc:Fallback xmlns="">
            <p:pic>
              <p:nvPicPr>
                <p:cNvPr id="19" name="잉크 18">
                  <a:extLst>
                    <a:ext uri="{FF2B5EF4-FFF2-40B4-BE49-F238E27FC236}">
                      <a16:creationId xmlns:a16="http://schemas.microsoft.com/office/drawing/2014/main" id="{6A017934-BF09-485F-84DD-75B9402C6623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107356" y="2373830"/>
                  <a:ext cx="268920" cy="4237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51948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9A12BF70-13CB-4115-A657-1DD789FEC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12" y="828675"/>
            <a:ext cx="11915775" cy="5200650"/>
          </a:xfrm>
          <a:prstGeom prst="rect">
            <a:avLst/>
          </a:prstGeom>
        </p:spPr>
      </p:pic>
      <p:grpSp>
        <p:nvGrpSpPr>
          <p:cNvPr id="14" name="그룹 13">
            <a:extLst>
              <a:ext uri="{FF2B5EF4-FFF2-40B4-BE49-F238E27FC236}">
                <a16:creationId xmlns:a16="http://schemas.microsoft.com/office/drawing/2014/main" id="{A5C17D3E-92C1-4CD6-B335-0CE5D0C31A87}"/>
              </a:ext>
            </a:extLst>
          </p:cNvPr>
          <p:cNvGrpSpPr/>
          <p:nvPr/>
        </p:nvGrpSpPr>
        <p:grpSpPr>
          <a:xfrm>
            <a:off x="2945676" y="1914830"/>
            <a:ext cx="1640160" cy="1598400"/>
            <a:chOff x="2945676" y="1914830"/>
            <a:chExt cx="1640160" cy="1598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4" name="잉크 3">
                  <a:extLst>
                    <a:ext uri="{FF2B5EF4-FFF2-40B4-BE49-F238E27FC236}">
                      <a16:creationId xmlns:a16="http://schemas.microsoft.com/office/drawing/2014/main" id="{C9F6A249-7B2C-462B-AE14-047E9B0DA188}"/>
                    </a:ext>
                  </a:extLst>
                </p14:cNvPr>
                <p14:cNvContentPartPr/>
                <p14:nvPr/>
              </p14:nvContentPartPr>
              <p14:xfrm>
                <a:off x="3907236" y="1914830"/>
                <a:ext cx="678600" cy="357120"/>
              </p14:xfrm>
            </p:contentPart>
          </mc:Choice>
          <mc:Fallback xmlns="">
            <p:pic>
              <p:nvPicPr>
                <p:cNvPr id="4" name="잉크 3">
                  <a:extLst>
                    <a:ext uri="{FF2B5EF4-FFF2-40B4-BE49-F238E27FC236}">
                      <a16:creationId xmlns:a16="http://schemas.microsoft.com/office/drawing/2014/main" id="{C9F6A249-7B2C-462B-AE14-047E9B0DA188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898596" y="1905830"/>
                  <a:ext cx="696240" cy="37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잉크 4">
                  <a:extLst>
                    <a:ext uri="{FF2B5EF4-FFF2-40B4-BE49-F238E27FC236}">
                      <a16:creationId xmlns:a16="http://schemas.microsoft.com/office/drawing/2014/main" id="{3FD07797-878D-497B-9092-79B2EC34AE05}"/>
                    </a:ext>
                  </a:extLst>
                </p14:cNvPr>
                <p14:cNvContentPartPr/>
                <p14:nvPr/>
              </p14:nvContentPartPr>
              <p14:xfrm>
                <a:off x="3685836" y="2185910"/>
                <a:ext cx="201960" cy="126000"/>
              </p14:xfrm>
            </p:contentPart>
          </mc:Choice>
          <mc:Fallback xmlns="">
            <p:pic>
              <p:nvPicPr>
                <p:cNvPr id="5" name="잉크 4">
                  <a:extLst>
                    <a:ext uri="{FF2B5EF4-FFF2-40B4-BE49-F238E27FC236}">
                      <a16:creationId xmlns:a16="http://schemas.microsoft.com/office/drawing/2014/main" id="{3FD07797-878D-497B-9092-79B2EC34AE0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677196" y="2177270"/>
                  <a:ext cx="21960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잉크 5">
                  <a:extLst>
                    <a:ext uri="{FF2B5EF4-FFF2-40B4-BE49-F238E27FC236}">
                      <a16:creationId xmlns:a16="http://schemas.microsoft.com/office/drawing/2014/main" id="{3B2D7CFB-EFBA-4FE8-BCAB-5DEC58B97E4E}"/>
                    </a:ext>
                  </a:extLst>
                </p14:cNvPr>
                <p14:cNvContentPartPr/>
                <p14:nvPr/>
              </p14:nvContentPartPr>
              <p14:xfrm>
                <a:off x="3408996" y="2185910"/>
                <a:ext cx="205920" cy="324360"/>
              </p14:xfrm>
            </p:contentPart>
          </mc:Choice>
          <mc:Fallback xmlns="">
            <p:pic>
              <p:nvPicPr>
                <p:cNvPr id="6" name="잉크 5">
                  <a:extLst>
                    <a:ext uri="{FF2B5EF4-FFF2-40B4-BE49-F238E27FC236}">
                      <a16:creationId xmlns:a16="http://schemas.microsoft.com/office/drawing/2014/main" id="{3B2D7CFB-EFBA-4FE8-BCAB-5DEC58B97E4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400356" y="2177270"/>
                  <a:ext cx="223560" cy="34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잉크 6">
                  <a:extLst>
                    <a:ext uri="{FF2B5EF4-FFF2-40B4-BE49-F238E27FC236}">
                      <a16:creationId xmlns:a16="http://schemas.microsoft.com/office/drawing/2014/main" id="{78245DDC-0189-4A87-9902-D6D4DB859587}"/>
                    </a:ext>
                  </a:extLst>
                </p14:cNvPr>
                <p14:cNvContentPartPr/>
                <p14:nvPr/>
              </p14:nvContentPartPr>
              <p14:xfrm>
                <a:off x="2949996" y="2635910"/>
                <a:ext cx="221040" cy="309240"/>
              </p14:xfrm>
            </p:contentPart>
          </mc:Choice>
          <mc:Fallback xmlns="">
            <p:pic>
              <p:nvPicPr>
                <p:cNvPr id="7" name="잉크 6">
                  <a:extLst>
                    <a:ext uri="{FF2B5EF4-FFF2-40B4-BE49-F238E27FC236}">
                      <a16:creationId xmlns:a16="http://schemas.microsoft.com/office/drawing/2014/main" id="{78245DDC-0189-4A87-9902-D6D4DB85958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940996" y="2627270"/>
                  <a:ext cx="238680" cy="32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잉크 7">
                  <a:extLst>
                    <a:ext uri="{FF2B5EF4-FFF2-40B4-BE49-F238E27FC236}">
                      <a16:creationId xmlns:a16="http://schemas.microsoft.com/office/drawing/2014/main" id="{2AEA1755-4A3A-4462-A70E-BCEF719DA34A}"/>
                    </a:ext>
                  </a:extLst>
                </p14:cNvPr>
                <p14:cNvContentPartPr/>
                <p14:nvPr/>
              </p14:nvContentPartPr>
              <p14:xfrm>
                <a:off x="3185076" y="2594870"/>
                <a:ext cx="53280" cy="351360"/>
              </p14:xfrm>
            </p:contentPart>
          </mc:Choice>
          <mc:Fallback xmlns="">
            <p:pic>
              <p:nvPicPr>
                <p:cNvPr id="8" name="잉크 7">
                  <a:extLst>
                    <a:ext uri="{FF2B5EF4-FFF2-40B4-BE49-F238E27FC236}">
                      <a16:creationId xmlns:a16="http://schemas.microsoft.com/office/drawing/2014/main" id="{2AEA1755-4A3A-4462-A70E-BCEF719DA34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176076" y="2585870"/>
                  <a:ext cx="70920" cy="36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잉크 8">
                  <a:extLst>
                    <a:ext uri="{FF2B5EF4-FFF2-40B4-BE49-F238E27FC236}">
                      <a16:creationId xmlns:a16="http://schemas.microsoft.com/office/drawing/2014/main" id="{BF192AF1-E940-45B0-8B48-A457B490BB72}"/>
                    </a:ext>
                  </a:extLst>
                </p14:cNvPr>
                <p14:cNvContentPartPr/>
                <p14:nvPr/>
              </p14:nvContentPartPr>
              <p14:xfrm>
                <a:off x="2945676" y="3126590"/>
                <a:ext cx="262440" cy="386640"/>
              </p14:xfrm>
            </p:contentPart>
          </mc:Choice>
          <mc:Fallback xmlns="">
            <p:pic>
              <p:nvPicPr>
                <p:cNvPr id="9" name="잉크 8">
                  <a:extLst>
                    <a:ext uri="{FF2B5EF4-FFF2-40B4-BE49-F238E27FC236}">
                      <a16:creationId xmlns:a16="http://schemas.microsoft.com/office/drawing/2014/main" id="{BF192AF1-E940-45B0-8B48-A457B490BB7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936676" y="3117950"/>
                  <a:ext cx="280080" cy="40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" name="잉크 9">
                  <a:extLst>
                    <a:ext uri="{FF2B5EF4-FFF2-40B4-BE49-F238E27FC236}">
                      <a16:creationId xmlns:a16="http://schemas.microsoft.com/office/drawing/2014/main" id="{CB59A210-52D8-443B-AF7D-EEC8B5D47ACF}"/>
                    </a:ext>
                  </a:extLst>
                </p14:cNvPr>
                <p14:cNvContentPartPr/>
                <p14:nvPr/>
              </p14:nvContentPartPr>
              <p14:xfrm>
                <a:off x="3227916" y="2746070"/>
                <a:ext cx="141840" cy="357840"/>
              </p14:xfrm>
            </p:contentPart>
          </mc:Choice>
          <mc:Fallback xmlns="">
            <p:pic>
              <p:nvPicPr>
                <p:cNvPr id="10" name="잉크 9">
                  <a:extLst>
                    <a:ext uri="{FF2B5EF4-FFF2-40B4-BE49-F238E27FC236}">
                      <a16:creationId xmlns:a16="http://schemas.microsoft.com/office/drawing/2014/main" id="{CB59A210-52D8-443B-AF7D-EEC8B5D47AC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219276" y="2737430"/>
                  <a:ext cx="159480" cy="37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1" name="잉크 10">
                  <a:extLst>
                    <a:ext uri="{FF2B5EF4-FFF2-40B4-BE49-F238E27FC236}">
                      <a16:creationId xmlns:a16="http://schemas.microsoft.com/office/drawing/2014/main" id="{8FA8B121-25F6-4F0E-85C4-84D92C3025CE}"/>
                    </a:ext>
                  </a:extLst>
                </p14:cNvPr>
                <p14:cNvContentPartPr/>
                <p14:nvPr/>
              </p14:nvContentPartPr>
              <p14:xfrm>
                <a:off x="3300636" y="2826350"/>
                <a:ext cx="187560" cy="74520"/>
              </p14:xfrm>
            </p:contentPart>
          </mc:Choice>
          <mc:Fallback xmlns="">
            <p:pic>
              <p:nvPicPr>
                <p:cNvPr id="11" name="잉크 10">
                  <a:extLst>
                    <a:ext uri="{FF2B5EF4-FFF2-40B4-BE49-F238E27FC236}">
                      <a16:creationId xmlns:a16="http://schemas.microsoft.com/office/drawing/2014/main" id="{8FA8B121-25F6-4F0E-85C4-84D92C3025C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291996" y="2817710"/>
                  <a:ext cx="20520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2" name="잉크 11">
                  <a:extLst>
                    <a:ext uri="{FF2B5EF4-FFF2-40B4-BE49-F238E27FC236}">
                      <a16:creationId xmlns:a16="http://schemas.microsoft.com/office/drawing/2014/main" id="{98807D75-7755-4869-8D9D-D2A08BB0CDB2}"/>
                    </a:ext>
                  </a:extLst>
                </p14:cNvPr>
                <p14:cNvContentPartPr/>
                <p14:nvPr/>
              </p14:nvContentPartPr>
              <p14:xfrm>
                <a:off x="3550836" y="2699630"/>
                <a:ext cx="69840" cy="525960"/>
              </p14:xfrm>
            </p:contentPart>
          </mc:Choice>
          <mc:Fallback xmlns="">
            <p:pic>
              <p:nvPicPr>
                <p:cNvPr id="12" name="잉크 11">
                  <a:extLst>
                    <a:ext uri="{FF2B5EF4-FFF2-40B4-BE49-F238E27FC236}">
                      <a16:creationId xmlns:a16="http://schemas.microsoft.com/office/drawing/2014/main" id="{98807D75-7755-4869-8D9D-D2A08BB0CDB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542196" y="2690990"/>
                  <a:ext cx="87480" cy="54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3" name="잉크 12">
                  <a:extLst>
                    <a:ext uri="{FF2B5EF4-FFF2-40B4-BE49-F238E27FC236}">
                      <a16:creationId xmlns:a16="http://schemas.microsoft.com/office/drawing/2014/main" id="{96B37982-2150-4577-B9AA-485A48393C2B}"/>
                    </a:ext>
                  </a:extLst>
                </p14:cNvPr>
                <p14:cNvContentPartPr/>
                <p14:nvPr/>
              </p14:nvContentPartPr>
              <p14:xfrm>
                <a:off x="3680076" y="2643110"/>
                <a:ext cx="38880" cy="786240"/>
              </p14:xfrm>
            </p:contentPart>
          </mc:Choice>
          <mc:Fallback xmlns="">
            <p:pic>
              <p:nvPicPr>
                <p:cNvPr id="13" name="잉크 12">
                  <a:extLst>
                    <a:ext uri="{FF2B5EF4-FFF2-40B4-BE49-F238E27FC236}">
                      <a16:creationId xmlns:a16="http://schemas.microsoft.com/office/drawing/2014/main" id="{96B37982-2150-4577-B9AA-485A48393C2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671436" y="2634470"/>
                  <a:ext cx="56520" cy="803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AAB48611-446E-4790-B419-3B446AFC216B}"/>
              </a:ext>
            </a:extLst>
          </p:cNvPr>
          <p:cNvGrpSpPr/>
          <p:nvPr/>
        </p:nvGrpSpPr>
        <p:grpSpPr>
          <a:xfrm>
            <a:off x="5529756" y="1599470"/>
            <a:ext cx="594360" cy="477000"/>
            <a:chOff x="5529756" y="1599470"/>
            <a:chExt cx="594360" cy="477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5" name="잉크 14">
                  <a:extLst>
                    <a:ext uri="{FF2B5EF4-FFF2-40B4-BE49-F238E27FC236}">
                      <a16:creationId xmlns:a16="http://schemas.microsoft.com/office/drawing/2014/main" id="{78A307A1-DA7E-40DF-8D7F-EE3F41826AE7}"/>
                    </a:ext>
                  </a:extLst>
                </p14:cNvPr>
                <p14:cNvContentPartPr/>
                <p14:nvPr/>
              </p14:nvContentPartPr>
              <p14:xfrm>
                <a:off x="5773116" y="1749230"/>
                <a:ext cx="10800" cy="258480"/>
              </p14:xfrm>
            </p:contentPart>
          </mc:Choice>
          <mc:Fallback xmlns="">
            <p:pic>
              <p:nvPicPr>
                <p:cNvPr id="15" name="잉크 14">
                  <a:extLst>
                    <a:ext uri="{FF2B5EF4-FFF2-40B4-BE49-F238E27FC236}">
                      <a16:creationId xmlns:a16="http://schemas.microsoft.com/office/drawing/2014/main" id="{78A307A1-DA7E-40DF-8D7F-EE3F41826AE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764476" y="1740590"/>
                  <a:ext cx="2844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6" name="잉크 15">
                  <a:extLst>
                    <a:ext uri="{FF2B5EF4-FFF2-40B4-BE49-F238E27FC236}">
                      <a16:creationId xmlns:a16="http://schemas.microsoft.com/office/drawing/2014/main" id="{4732BDF7-0ABF-413A-AA1C-2D385FEBE4E6}"/>
                    </a:ext>
                  </a:extLst>
                </p14:cNvPr>
                <p14:cNvContentPartPr/>
                <p14:nvPr/>
              </p14:nvContentPartPr>
              <p14:xfrm>
                <a:off x="5529756" y="1599470"/>
                <a:ext cx="594360" cy="477000"/>
              </p14:xfrm>
            </p:contentPart>
          </mc:Choice>
          <mc:Fallback xmlns="">
            <p:pic>
              <p:nvPicPr>
                <p:cNvPr id="16" name="잉크 15">
                  <a:extLst>
                    <a:ext uri="{FF2B5EF4-FFF2-40B4-BE49-F238E27FC236}">
                      <a16:creationId xmlns:a16="http://schemas.microsoft.com/office/drawing/2014/main" id="{4732BDF7-0ABF-413A-AA1C-2D385FEBE4E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521116" y="1590830"/>
                  <a:ext cx="612000" cy="494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F27DA7F9-EC92-4B2A-8B06-7E5661961FEE}"/>
              </a:ext>
            </a:extLst>
          </p:cNvPr>
          <p:cNvGrpSpPr/>
          <p:nvPr/>
        </p:nvGrpSpPr>
        <p:grpSpPr>
          <a:xfrm>
            <a:off x="7452516" y="1558430"/>
            <a:ext cx="870480" cy="540360"/>
            <a:chOff x="7452516" y="1558430"/>
            <a:chExt cx="870480" cy="540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7" name="잉크 16">
                  <a:extLst>
                    <a:ext uri="{FF2B5EF4-FFF2-40B4-BE49-F238E27FC236}">
                      <a16:creationId xmlns:a16="http://schemas.microsoft.com/office/drawing/2014/main" id="{3E0F8C32-51C0-4DA8-9D46-72C57D293D3C}"/>
                    </a:ext>
                  </a:extLst>
                </p14:cNvPr>
                <p14:cNvContentPartPr/>
                <p14:nvPr/>
              </p14:nvContentPartPr>
              <p14:xfrm>
                <a:off x="7809996" y="1698470"/>
                <a:ext cx="294840" cy="222840"/>
              </p14:xfrm>
            </p:contentPart>
          </mc:Choice>
          <mc:Fallback xmlns="">
            <p:pic>
              <p:nvPicPr>
                <p:cNvPr id="17" name="잉크 16">
                  <a:extLst>
                    <a:ext uri="{FF2B5EF4-FFF2-40B4-BE49-F238E27FC236}">
                      <a16:creationId xmlns:a16="http://schemas.microsoft.com/office/drawing/2014/main" id="{3E0F8C32-51C0-4DA8-9D46-72C57D293D3C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801356" y="1689830"/>
                  <a:ext cx="31248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8" name="잉크 17">
                  <a:extLst>
                    <a:ext uri="{FF2B5EF4-FFF2-40B4-BE49-F238E27FC236}">
                      <a16:creationId xmlns:a16="http://schemas.microsoft.com/office/drawing/2014/main" id="{87D3BB57-B1A3-4AC3-B203-66CDE967C1F3}"/>
                    </a:ext>
                  </a:extLst>
                </p14:cNvPr>
                <p14:cNvContentPartPr/>
                <p14:nvPr/>
              </p14:nvContentPartPr>
              <p14:xfrm>
                <a:off x="7452516" y="1558430"/>
                <a:ext cx="870480" cy="540360"/>
              </p14:xfrm>
            </p:contentPart>
          </mc:Choice>
          <mc:Fallback xmlns="">
            <p:pic>
              <p:nvPicPr>
                <p:cNvPr id="18" name="잉크 17">
                  <a:extLst>
                    <a:ext uri="{FF2B5EF4-FFF2-40B4-BE49-F238E27FC236}">
                      <a16:creationId xmlns:a16="http://schemas.microsoft.com/office/drawing/2014/main" id="{87D3BB57-B1A3-4AC3-B203-66CDE967C1F3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443876" y="1549430"/>
                  <a:ext cx="888120" cy="55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94F3FF97-111F-48CE-9B19-047DC8DB152B}"/>
              </a:ext>
            </a:extLst>
          </p:cNvPr>
          <p:cNvGrpSpPr/>
          <p:nvPr/>
        </p:nvGrpSpPr>
        <p:grpSpPr>
          <a:xfrm>
            <a:off x="9027156" y="1330550"/>
            <a:ext cx="1055160" cy="669600"/>
            <a:chOff x="9027156" y="1330550"/>
            <a:chExt cx="1055160" cy="669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9" name="잉크 18">
                  <a:extLst>
                    <a:ext uri="{FF2B5EF4-FFF2-40B4-BE49-F238E27FC236}">
                      <a16:creationId xmlns:a16="http://schemas.microsoft.com/office/drawing/2014/main" id="{6DF578B5-391E-44C3-8E8D-F1D2AE231398}"/>
                    </a:ext>
                  </a:extLst>
                </p14:cNvPr>
                <p14:cNvContentPartPr/>
                <p14:nvPr/>
              </p14:nvContentPartPr>
              <p14:xfrm>
                <a:off x="9435756" y="1541870"/>
                <a:ext cx="262440" cy="369000"/>
              </p14:xfrm>
            </p:contentPart>
          </mc:Choice>
          <mc:Fallback xmlns="">
            <p:pic>
              <p:nvPicPr>
                <p:cNvPr id="19" name="잉크 18">
                  <a:extLst>
                    <a:ext uri="{FF2B5EF4-FFF2-40B4-BE49-F238E27FC236}">
                      <a16:creationId xmlns:a16="http://schemas.microsoft.com/office/drawing/2014/main" id="{6DF578B5-391E-44C3-8E8D-F1D2AE231398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9426756" y="1532870"/>
                  <a:ext cx="280080" cy="38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0" name="잉크 19">
                  <a:extLst>
                    <a:ext uri="{FF2B5EF4-FFF2-40B4-BE49-F238E27FC236}">
                      <a16:creationId xmlns:a16="http://schemas.microsoft.com/office/drawing/2014/main" id="{49F2A65A-B61D-4DA7-BEA1-66B345EFBBAA}"/>
                    </a:ext>
                  </a:extLst>
                </p14:cNvPr>
                <p14:cNvContentPartPr/>
                <p14:nvPr/>
              </p14:nvContentPartPr>
              <p14:xfrm>
                <a:off x="9027156" y="1330550"/>
                <a:ext cx="1055160" cy="669600"/>
              </p14:xfrm>
            </p:contentPart>
          </mc:Choice>
          <mc:Fallback xmlns="">
            <p:pic>
              <p:nvPicPr>
                <p:cNvPr id="20" name="잉크 19">
                  <a:extLst>
                    <a:ext uri="{FF2B5EF4-FFF2-40B4-BE49-F238E27FC236}">
                      <a16:creationId xmlns:a16="http://schemas.microsoft.com/office/drawing/2014/main" id="{49F2A65A-B61D-4DA7-BEA1-66B345EFBBA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9018516" y="1321550"/>
                  <a:ext cx="1072800" cy="6872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679364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0B3A6480-C16D-4905-89CC-2FFA84B287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5649"/>
            <a:ext cx="12192000" cy="6406701"/>
          </a:xfrm>
          <a:prstGeom prst="rect">
            <a:avLst/>
          </a:prstGeom>
        </p:spPr>
      </p:pic>
      <p:grpSp>
        <p:nvGrpSpPr>
          <p:cNvPr id="9" name="그룹 8">
            <a:extLst>
              <a:ext uri="{FF2B5EF4-FFF2-40B4-BE49-F238E27FC236}">
                <a16:creationId xmlns:a16="http://schemas.microsoft.com/office/drawing/2014/main" id="{69D8819C-CE2C-4928-9E70-537F92A53193}"/>
              </a:ext>
            </a:extLst>
          </p:cNvPr>
          <p:cNvGrpSpPr/>
          <p:nvPr/>
        </p:nvGrpSpPr>
        <p:grpSpPr>
          <a:xfrm>
            <a:off x="9165396" y="781190"/>
            <a:ext cx="988560" cy="1528560"/>
            <a:chOff x="9165396" y="781190"/>
            <a:chExt cx="988560" cy="1528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4" name="잉크 3">
                  <a:extLst>
                    <a:ext uri="{FF2B5EF4-FFF2-40B4-BE49-F238E27FC236}">
                      <a16:creationId xmlns:a16="http://schemas.microsoft.com/office/drawing/2014/main" id="{60681A73-0F78-415C-9F1A-9EBF24EFE513}"/>
                    </a:ext>
                  </a:extLst>
                </p14:cNvPr>
                <p14:cNvContentPartPr/>
                <p14:nvPr/>
              </p14:nvContentPartPr>
              <p14:xfrm>
                <a:off x="9790356" y="781190"/>
                <a:ext cx="363600" cy="561600"/>
              </p14:xfrm>
            </p:contentPart>
          </mc:Choice>
          <mc:Fallback xmlns="">
            <p:pic>
              <p:nvPicPr>
                <p:cNvPr id="4" name="잉크 3">
                  <a:extLst>
                    <a:ext uri="{FF2B5EF4-FFF2-40B4-BE49-F238E27FC236}">
                      <a16:creationId xmlns:a16="http://schemas.microsoft.com/office/drawing/2014/main" id="{60681A73-0F78-415C-9F1A-9EBF24EFE513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9781716" y="772550"/>
                  <a:ext cx="381240" cy="57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잉크 4">
                  <a:extLst>
                    <a:ext uri="{FF2B5EF4-FFF2-40B4-BE49-F238E27FC236}">
                      <a16:creationId xmlns:a16="http://schemas.microsoft.com/office/drawing/2014/main" id="{81A22297-8892-4B7C-BBE0-28686DDA0A1B}"/>
                    </a:ext>
                  </a:extLst>
                </p14:cNvPr>
                <p14:cNvContentPartPr/>
                <p14:nvPr/>
              </p14:nvContentPartPr>
              <p14:xfrm>
                <a:off x="9165396" y="1146950"/>
                <a:ext cx="752400" cy="1001880"/>
              </p14:xfrm>
            </p:contentPart>
          </mc:Choice>
          <mc:Fallback xmlns="">
            <p:pic>
              <p:nvPicPr>
                <p:cNvPr id="5" name="잉크 4">
                  <a:extLst>
                    <a:ext uri="{FF2B5EF4-FFF2-40B4-BE49-F238E27FC236}">
                      <a16:creationId xmlns:a16="http://schemas.microsoft.com/office/drawing/2014/main" id="{81A22297-8892-4B7C-BBE0-28686DDA0A1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9156756" y="1137950"/>
                  <a:ext cx="770040" cy="10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잉크 5">
                  <a:extLst>
                    <a:ext uri="{FF2B5EF4-FFF2-40B4-BE49-F238E27FC236}">
                      <a16:creationId xmlns:a16="http://schemas.microsoft.com/office/drawing/2014/main" id="{FE4A1A8D-CC5C-4F9B-8F61-9012F1FC80A8}"/>
                    </a:ext>
                  </a:extLst>
                </p14:cNvPr>
                <p14:cNvContentPartPr/>
                <p14:nvPr/>
              </p14:nvContentPartPr>
              <p14:xfrm>
                <a:off x="9172596" y="1747430"/>
                <a:ext cx="540720" cy="475560"/>
              </p14:xfrm>
            </p:contentPart>
          </mc:Choice>
          <mc:Fallback xmlns="">
            <p:pic>
              <p:nvPicPr>
                <p:cNvPr id="6" name="잉크 5">
                  <a:extLst>
                    <a:ext uri="{FF2B5EF4-FFF2-40B4-BE49-F238E27FC236}">
                      <a16:creationId xmlns:a16="http://schemas.microsoft.com/office/drawing/2014/main" id="{FE4A1A8D-CC5C-4F9B-8F61-9012F1FC80A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9163596" y="1738430"/>
                  <a:ext cx="558360" cy="49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8" name="잉크 7">
                  <a:extLst>
                    <a:ext uri="{FF2B5EF4-FFF2-40B4-BE49-F238E27FC236}">
                      <a16:creationId xmlns:a16="http://schemas.microsoft.com/office/drawing/2014/main" id="{1DF7ACBF-9008-4841-A06E-6C155A74F0E9}"/>
                    </a:ext>
                  </a:extLst>
                </p14:cNvPr>
                <p14:cNvContentPartPr/>
                <p14:nvPr/>
              </p14:nvContentPartPr>
              <p14:xfrm>
                <a:off x="9239916" y="2301110"/>
                <a:ext cx="12960" cy="8640"/>
              </p14:xfrm>
            </p:contentPart>
          </mc:Choice>
          <mc:Fallback xmlns="">
            <p:pic>
              <p:nvPicPr>
                <p:cNvPr id="8" name="잉크 7">
                  <a:extLst>
                    <a:ext uri="{FF2B5EF4-FFF2-40B4-BE49-F238E27FC236}">
                      <a16:creationId xmlns:a16="http://schemas.microsoft.com/office/drawing/2014/main" id="{1DF7ACBF-9008-4841-A06E-6C155A74F0E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230916" y="2292470"/>
                  <a:ext cx="30600" cy="26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" name="잉크 9">
                <a:extLst>
                  <a:ext uri="{FF2B5EF4-FFF2-40B4-BE49-F238E27FC236}">
                    <a16:creationId xmlns:a16="http://schemas.microsoft.com/office/drawing/2014/main" id="{15233FE5-FFEE-4573-8120-02FDF12AB0BE}"/>
                  </a:ext>
                </a:extLst>
              </p14:cNvPr>
              <p14:cNvContentPartPr/>
              <p14:nvPr/>
            </p14:nvContentPartPr>
            <p14:xfrm>
              <a:off x="2454893" y="6578627"/>
              <a:ext cx="360" cy="360"/>
            </p14:xfrm>
          </p:contentPart>
        </mc:Choice>
        <mc:Fallback xmlns="">
          <p:pic>
            <p:nvPicPr>
              <p:cNvPr id="10" name="잉크 9">
                <a:extLst>
                  <a:ext uri="{FF2B5EF4-FFF2-40B4-BE49-F238E27FC236}">
                    <a16:creationId xmlns:a16="http://schemas.microsoft.com/office/drawing/2014/main" id="{15233FE5-FFEE-4573-8120-02FDF12AB0BE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446253" y="6569627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1" name="잉크 10">
                <a:extLst>
                  <a:ext uri="{FF2B5EF4-FFF2-40B4-BE49-F238E27FC236}">
                    <a16:creationId xmlns:a16="http://schemas.microsoft.com/office/drawing/2014/main" id="{CCC93808-4C64-40C9-AEC2-EFF3DD3112A6}"/>
                  </a:ext>
                </a:extLst>
              </p14:cNvPr>
              <p14:cNvContentPartPr/>
              <p14:nvPr/>
            </p14:nvContentPartPr>
            <p14:xfrm>
              <a:off x="-731827" y="910787"/>
              <a:ext cx="3960" cy="3600"/>
            </p14:xfrm>
          </p:contentPart>
        </mc:Choice>
        <mc:Fallback xmlns="">
          <p:pic>
            <p:nvPicPr>
              <p:cNvPr id="11" name="잉크 10">
                <a:extLst>
                  <a:ext uri="{FF2B5EF4-FFF2-40B4-BE49-F238E27FC236}">
                    <a16:creationId xmlns:a16="http://schemas.microsoft.com/office/drawing/2014/main" id="{CCC93808-4C64-40C9-AEC2-EFF3DD3112A6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-740467" y="902147"/>
                <a:ext cx="21600" cy="21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118912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3EA5CE79-3FDF-4E06-A78E-1EC3F5D858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278" y="1041776"/>
            <a:ext cx="8916381" cy="5816224"/>
          </a:xfrm>
          <a:prstGeom prst="rect">
            <a:avLst/>
          </a:prstGeom>
        </p:spPr>
      </p:pic>
      <p:grpSp>
        <p:nvGrpSpPr>
          <p:cNvPr id="14" name="그룹 13">
            <a:extLst>
              <a:ext uri="{FF2B5EF4-FFF2-40B4-BE49-F238E27FC236}">
                <a16:creationId xmlns:a16="http://schemas.microsoft.com/office/drawing/2014/main" id="{31B24595-BA81-4BD0-8515-E245150A56E9}"/>
              </a:ext>
            </a:extLst>
          </p:cNvPr>
          <p:cNvGrpSpPr/>
          <p:nvPr/>
        </p:nvGrpSpPr>
        <p:grpSpPr>
          <a:xfrm>
            <a:off x="1899876" y="3657590"/>
            <a:ext cx="2629080" cy="1951920"/>
            <a:chOff x="1899876" y="3657590"/>
            <a:chExt cx="2629080" cy="1951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4" name="잉크 3">
                  <a:extLst>
                    <a:ext uri="{FF2B5EF4-FFF2-40B4-BE49-F238E27FC236}">
                      <a16:creationId xmlns:a16="http://schemas.microsoft.com/office/drawing/2014/main" id="{10B9A81E-0CD0-4FE6-A31E-01F50C54EAD7}"/>
                    </a:ext>
                  </a:extLst>
                </p14:cNvPr>
                <p14:cNvContentPartPr/>
                <p14:nvPr/>
              </p14:nvContentPartPr>
              <p14:xfrm>
                <a:off x="1899876" y="3669830"/>
                <a:ext cx="1171080" cy="1153800"/>
              </p14:xfrm>
            </p:contentPart>
          </mc:Choice>
          <mc:Fallback xmlns="">
            <p:pic>
              <p:nvPicPr>
                <p:cNvPr id="4" name="잉크 3">
                  <a:extLst>
                    <a:ext uri="{FF2B5EF4-FFF2-40B4-BE49-F238E27FC236}">
                      <a16:creationId xmlns:a16="http://schemas.microsoft.com/office/drawing/2014/main" id="{10B9A81E-0CD0-4FE6-A31E-01F50C54EAD7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890876" y="3660830"/>
                  <a:ext cx="1188720" cy="11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잉크 4">
                  <a:extLst>
                    <a:ext uri="{FF2B5EF4-FFF2-40B4-BE49-F238E27FC236}">
                      <a16:creationId xmlns:a16="http://schemas.microsoft.com/office/drawing/2014/main" id="{6AB9E27D-2E8E-405F-A4B0-1256038F54F1}"/>
                    </a:ext>
                  </a:extLst>
                </p14:cNvPr>
                <p14:cNvContentPartPr/>
                <p14:nvPr/>
              </p14:nvContentPartPr>
              <p14:xfrm>
                <a:off x="2434116" y="4392710"/>
                <a:ext cx="220320" cy="401040"/>
              </p14:xfrm>
            </p:contentPart>
          </mc:Choice>
          <mc:Fallback xmlns="">
            <p:pic>
              <p:nvPicPr>
                <p:cNvPr id="5" name="잉크 4">
                  <a:extLst>
                    <a:ext uri="{FF2B5EF4-FFF2-40B4-BE49-F238E27FC236}">
                      <a16:creationId xmlns:a16="http://schemas.microsoft.com/office/drawing/2014/main" id="{6AB9E27D-2E8E-405F-A4B0-1256038F54F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425116" y="4384070"/>
                  <a:ext cx="237960" cy="41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잉크 5">
                  <a:extLst>
                    <a:ext uri="{FF2B5EF4-FFF2-40B4-BE49-F238E27FC236}">
                      <a16:creationId xmlns:a16="http://schemas.microsoft.com/office/drawing/2014/main" id="{EEDFEC3F-5B0F-45FB-B64F-3AF316074880}"/>
                    </a:ext>
                  </a:extLst>
                </p14:cNvPr>
                <p14:cNvContentPartPr/>
                <p14:nvPr/>
              </p14:nvContentPartPr>
              <p14:xfrm>
                <a:off x="3008676" y="3657590"/>
                <a:ext cx="111960" cy="1198440"/>
              </p14:xfrm>
            </p:contentPart>
          </mc:Choice>
          <mc:Fallback xmlns="">
            <p:pic>
              <p:nvPicPr>
                <p:cNvPr id="6" name="잉크 5">
                  <a:extLst>
                    <a:ext uri="{FF2B5EF4-FFF2-40B4-BE49-F238E27FC236}">
                      <a16:creationId xmlns:a16="http://schemas.microsoft.com/office/drawing/2014/main" id="{EEDFEC3F-5B0F-45FB-B64F-3AF31607488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99676" y="3648590"/>
                  <a:ext cx="129600" cy="121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잉크 6">
                  <a:extLst>
                    <a:ext uri="{FF2B5EF4-FFF2-40B4-BE49-F238E27FC236}">
                      <a16:creationId xmlns:a16="http://schemas.microsoft.com/office/drawing/2014/main" id="{9ABBC6C9-6E8F-41CE-A654-D990F695045B}"/>
                    </a:ext>
                  </a:extLst>
                </p14:cNvPr>
                <p14:cNvContentPartPr/>
                <p14:nvPr/>
              </p14:nvContentPartPr>
              <p14:xfrm>
                <a:off x="3107676" y="4364270"/>
                <a:ext cx="384120" cy="176760"/>
              </p14:xfrm>
            </p:contentPart>
          </mc:Choice>
          <mc:Fallback xmlns="">
            <p:pic>
              <p:nvPicPr>
                <p:cNvPr id="7" name="잉크 6">
                  <a:extLst>
                    <a:ext uri="{FF2B5EF4-FFF2-40B4-BE49-F238E27FC236}">
                      <a16:creationId xmlns:a16="http://schemas.microsoft.com/office/drawing/2014/main" id="{9ABBC6C9-6E8F-41CE-A654-D990F695045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98676" y="4355630"/>
                  <a:ext cx="40176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잉크 7">
                  <a:extLst>
                    <a:ext uri="{FF2B5EF4-FFF2-40B4-BE49-F238E27FC236}">
                      <a16:creationId xmlns:a16="http://schemas.microsoft.com/office/drawing/2014/main" id="{377980FD-43A9-4554-A9E2-488765341D94}"/>
                    </a:ext>
                  </a:extLst>
                </p14:cNvPr>
                <p14:cNvContentPartPr/>
                <p14:nvPr/>
              </p14:nvContentPartPr>
              <p14:xfrm>
                <a:off x="2823276" y="4928750"/>
                <a:ext cx="314280" cy="492840"/>
              </p14:xfrm>
            </p:contentPart>
          </mc:Choice>
          <mc:Fallback xmlns="">
            <p:pic>
              <p:nvPicPr>
                <p:cNvPr id="8" name="잉크 7">
                  <a:extLst>
                    <a:ext uri="{FF2B5EF4-FFF2-40B4-BE49-F238E27FC236}">
                      <a16:creationId xmlns:a16="http://schemas.microsoft.com/office/drawing/2014/main" id="{377980FD-43A9-4554-A9E2-488765341D9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814276" y="4919750"/>
                  <a:ext cx="331920" cy="51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잉크 8">
                  <a:extLst>
                    <a:ext uri="{FF2B5EF4-FFF2-40B4-BE49-F238E27FC236}">
                      <a16:creationId xmlns:a16="http://schemas.microsoft.com/office/drawing/2014/main" id="{53419B8E-1A71-4870-A06E-687FDE68893A}"/>
                    </a:ext>
                  </a:extLst>
                </p14:cNvPr>
                <p14:cNvContentPartPr/>
                <p14:nvPr/>
              </p14:nvContentPartPr>
              <p14:xfrm>
                <a:off x="3584676" y="4111550"/>
                <a:ext cx="522720" cy="619200"/>
              </p14:xfrm>
            </p:contentPart>
          </mc:Choice>
          <mc:Fallback xmlns="">
            <p:pic>
              <p:nvPicPr>
                <p:cNvPr id="9" name="잉크 8">
                  <a:extLst>
                    <a:ext uri="{FF2B5EF4-FFF2-40B4-BE49-F238E27FC236}">
                      <a16:creationId xmlns:a16="http://schemas.microsoft.com/office/drawing/2014/main" id="{53419B8E-1A71-4870-A06E-687FDE68893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575676" y="4102550"/>
                  <a:ext cx="540360" cy="63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" name="잉크 9">
                  <a:extLst>
                    <a:ext uri="{FF2B5EF4-FFF2-40B4-BE49-F238E27FC236}">
                      <a16:creationId xmlns:a16="http://schemas.microsoft.com/office/drawing/2014/main" id="{B86206DD-500A-43FF-AE30-910151F1F140}"/>
                    </a:ext>
                  </a:extLst>
                </p14:cNvPr>
                <p14:cNvContentPartPr/>
                <p14:nvPr/>
              </p14:nvContentPartPr>
              <p14:xfrm>
                <a:off x="3824436" y="4510070"/>
                <a:ext cx="149400" cy="190080"/>
              </p14:xfrm>
            </p:contentPart>
          </mc:Choice>
          <mc:Fallback xmlns="">
            <p:pic>
              <p:nvPicPr>
                <p:cNvPr id="10" name="잉크 9">
                  <a:extLst>
                    <a:ext uri="{FF2B5EF4-FFF2-40B4-BE49-F238E27FC236}">
                      <a16:creationId xmlns:a16="http://schemas.microsoft.com/office/drawing/2014/main" id="{B86206DD-500A-43FF-AE30-910151F1F14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815436" y="4501430"/>
                  <a:ext cx="16704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1" name="잉크 10">
                  <a:extLst>
                    <a:ext uri="{FF2B5EF4-FFF2-40B4-BE49-F238E27FC236}">
                      <a16:creationId xmlns:a16="http://schemas.microsoft.com/office/drawing/2014/main" id="{B36F321D-4F31-430D-98D3-60344912EB6F}"/>
                    </a:ext>
                  </a:extLst>
                </p14:cNvPr>
                <p14:cNvContentPartPr/>
                <p14:nvPr/>
              </p14:nvContentPartPr>
              <p14:xfrm>
                <a:off x="3960156" y="4435910"/>
                <a:ext cx="437040" cy="70920"/>
              </p14:xfrm>
            </p:contentPart>
          </mc:Choice>
          <mc:Fallback xmlns="">
            <p:pic>
              <p:nvPicPr>
                <p:cNvPr id="11" name="잉크 10">
                  <a:extLst>
                    <a:ext uri="{FF2B5EF4-FFF2-40B4-BE49-F238E27FC236}">
                      <a16:creationId xmlns:a16="http://schemas.microsoft.com/office/drawing/2014/main" id="{B36F321D-4F31-430D-98D3-60344912EB6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951516" y="4426910"/>
                  <a:ext cx="45468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2" name="잉크 11">
                  <a:extLst>
                    <a:ext uri="{FF2B5EF4-FFF2-40B4-BE49-F238E27FC236}">
                      <a16:creationId xmlns:a16="http://schemas.microsoft.com/office/drawing/2014/main" id="{2910EED7-E83D-49CB-9AD6-8C7A809A6221}"/>
                    </a:ext>
                  </a:extLst>
                </p14:cNvPr>
                <p14:cNvContentPartPr/>
                <p14:nvPr/>
              </p14:nvContentPartPr>
              <p14:xfrm>
                <a:off x="4275156" y="4040270"/>
                <a:ext cx="55080" cy="1182240"/>
              </p14:xfrm>
            </p:contentPart>
          </mc:Choice>
          <mc:Fallback xmlns="">
            <p:pic>
              <p:nvPicPr>
                <p:cNvPr id="12" name="잉크 11">
                  <a:extLst>
                    <a:ext uri="{FF2B5EF4-FFF2-40B4-BE49-F238E27FC236}">
                      <a16:creationId xmlns:a16="http://schemas.microsoft.com/office/drawing/2014/main" id="{2910EED7-E83D-49CB-9AD6-8C7A809A622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266156" y="4031630"/>
                  <a:ext cx="72720" cy="11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3" name="잉크 12">
                  <a:extLst>
                    <a:ext uri="{FF2B5EF4-FFF2-40B4-BE49-F238E27FC236}">
                      <a16:creationId xmlns:a16="http://schemas.microsoft.com/office/drawing/2014/main" id="{7104795C-FBFE-490F-ACE1-C29C1A498571}"/>
                    </a:ext>
                  </a:extLst>
                </p14:cNvPr>
                <p14:cNvContentPartPr/>
                <p14:nvPr/>
              </p14:nvContentPartPr>
              <p14:xfrm>
                <a:off x="4485396" y="4009670"/>
                <a:ext cx="43560" cy="1599840"/>
              </p14:xfrm>
            </p:contentPart>
          </mc:Choice>
          <mc:Fallback xmlns="">
            <p:pic>
              <p:nvPicPr>
                <p:cNvPr id="13" name="잉크 12">
                  <a:extLst>
                    <a:ext uri="{FF2B5EF4-FFF2-40B4-BE49-F238E27FC236}">
                      <a16:creationId xmlns:a16="http://schemas.microsoft.com/office/drawing/2014/main" id="{7104795C-FBFE-490F-ACE1-C29C1A49857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476756" y="4000670"/>
                  <a:ext cx="61200" cy="16174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2006511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잉크 1">
                <a:extLst>
                  <a:ext uri="{FF2B5EF4-FFF2-40B4-BE49-F238E27FC236}">
                    <a16:creationId xmlns:a16="http://schemas.microsoft.com/office/drawing/2014/main" id="{226AF25B-32A5-445C-86EA-345935530AC0}"/>
                  </a:ext>
                </a:extLst>
              </p14:cNvPr>
              <p14:cNvContentPartPr/>
              <p14:nvPr/>
            </p14:nvContentPartPr>
            <p14:xfrm>
              <a:off x="3997236" y="3422510"/>
              <a:ext cx="360" cy="360"/>
            </p14:xfrm>
          </p:contentPart>
        </mc:Choice>
        <mc:Fallback xmlns="">
          <p:pic>
            <p:nvPicPr>
              <p:cNvPr id="2" name="잉크 1">
                <a:extLst>
                  <a:ext uri="{FF2B5EF4-FFF2-40B4-BE49-F238E27FC236}">
                    <a16:creationId xmlns:a16="http://schemas.microsoft.com/office/drawing/2014/main" id="{226AF25B-32A5-445C-86EA-345935530AC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88596" y="341387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잉크 2">
                <a:extLst>
                  <a:ext uri="{FF2B5EF4-FFF2-40B4-BE49-F238E27FC236}">
                    <a16:creationId xmlns:a16="http://schemas.microsoft.com/office/drawing/2014/main" id="{C5409D12-EBDD-4C78-A077-4C2D4E40A14C}"/>
                  </a:ext>
                </a:extLst>
              </p14:cNvPr>
              <p14:cNvContentPartPr/>
              <p14:nvPr/>
            </p14:nvContentPartPr>
            <p14:xfrm>
              <a:off x="4167516" y="3861350"/>
              <a:ext cx="9000" cy="360"/>
            </p14:xfrm>
          </p:contentPart>
        </mc:Choice>
        <mc:Fallback xmlns="">
          <p:pic>
            <p:nvPicPr>
              <p:cNvPr id="3" name="잉크 2">
                <a:extLst>
                  <a:ext uri="{FF2B5EF4-FFF2-40B4-BE49-F238E27FC236}">
                    <a16:creationId xmlns:a16="http://schemas.microsoft.com/office/drawing/2014/main" id="{C5409D12-EBDD-4C78-A077-4C2D4E40A14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58876" y="3852710"/>
                <a:ext cx="2664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그림 4">
            <a:extLst>
              <a:ext uri="{FF2B5EF4-FFF2-40B4-BE49-F238E27FC236}">
                <a16:creationId xmlns:a16="http://schemas.microsoft.com/office/drawing/2014/main" id="{63D80698-2470-4DDB-B1E5-91B68DB1A7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645335"/>
            <a:ext cx="12192000" cy="3567329"/>
          </a:xfrm>
          <a:prstGeom prst="rect">
            <a:avLst/>
          </a:prstGeom>
        </p:spPr>
      </p:pic>
      <p:grpSp>
        <p:nvGrpSpPr>
          <p:cNvPr id="22" name="그룹 21">
            <a:extLst>
              <a:ext uri="{FF2B5EF4-FFF2-40B4-BE49-F238E27FC236}">
                <a16:creationId xmlns:a16="http://schemas.microsoft.com/office/drawing/2014/main" id="{62E95CD2-A863-477C-B73D-E13E9B7A6D0A}"/>
              </a:ext>
            </a:extLst>
          </p:cNvPr>
          <p:cNvGrpSpPr/>
          <p:nvPr/>
        </p:nvGrpSpPr>
        <p:grpSpPr>
          <a:xfrm>
            <a:off x="1618716" y="3058190"/>
            <a:ext cx="1212480" cy="591840"/>
            <a:chOff x="1618716" y="3058190"/>
            <a:chExt cx="1212480" cy="59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잉크 5">
                  <a:extLst>
                    <a:ext uri="{FF2B5EF4-FFF2-40B4-BE49-F238E27FC236}">
                      <a16:creationId xmlns:a16="http://schemas.microsoft.com/office/drawing/2014/main" id="{4C639CBF-4F22-494B-BEAA-49FF9A8A7F88}"/>
                    </a:ext>
                  </a:extLst>
                </p14:cNvPr>
                <p14:cNvContentPartPr/>
                <p14:nvPr/>
              </p14:nvContentPartPr>
              <p14:xfrm>
                <a:off x="1618716" y="3444830"/>
                <a:ext cx="725760" cy="205200"/>
              </p14:xfrm>
            </p:contentPart>
          </mc:Choice>
          <mc:Fallback xmlns="">
            <p:pic>
              <p:nvPicPr>
                <p:cNvPr id="6" name="잉크 5">
                  <a:extLst>
                    <a:ext uri="{FF2B5EF4-FFF2-40B4-BE49-F238E27FC236}">
                      <a16:creationId xmlns:a16="http://schemas.microsoft.com/office/drawing/2014/main" id="{4C639CBF-4F22-494B-BEAA-49FF9A8A7F8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609716" y="3436190"/>
                  <a:ext cx="74340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잉크 6">
                  <a:extLst>
                    <a:ext uri="{FF2B5EF4-FFF2-40B4-BE49-F238E27FC236}">
                      <a16:creationId xmlns:a16="http://schemas.microsoft.com/office/drawing/2014/main" id="{7E71E298-DD14-4437-BDBF-AC2E3EBDFACC}"/>
                    </a:ext>
                  </a:extLst>
                </p14:cNvPr>
                <p14:cNvContentPartPr/>
                <p14:nvPr/>
              </p14:nvContentPartPr>
              <p14:xfrm>
                <a:off x="2594676" y="3255830"/>
                <a:ext cx="154800" cy="168120"/>
              </p14:xfrm>
            </p:contentPart>
          </mc:Choice>
          <mc:Fallback xmlns="">
            <p:pic>
              <p:nvPicPr>
                <p:cNvPr id="7" name="잉크 6">
                  <a:extLst>
                    <a:ext uri="{FF2B5EF4-FFF2-40B4-BE49-F238E27FC236}">
                      <a16:creationId xmlns:a16="http://schemas.microsoft.com/office/drawing/2014/main" id="{7E71E298-DD14-4437-BDBF-AC2E3EBDFACC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586036" y="3246830"/>
                  <a:ext cx="17244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잉크 7">
                  <a:extLst>
                    <a:ext uri="{FF2B5EF4-FFF2-40B4-BE49-F238E27FC236}">
                      <a16:creationId xmlns:a16="http://schemas.microsoft.com/office/drawing/2014/main" id="{4DA4F2C5-C80D-4438-8912-187055E09F55}"/>
                    </a:ext>
                  </a:extLst>
                </p14:cNvPr>
                <p14:cNvContentPartPr/>
                <p14:nvPr/>
              </p14:nvContentPartPr>
              <p14:xfrm>
                <a:off x="2588556" y="3268070"/>
                <a:ext cx="242640" cy="191880"/>
              </p14:xfrm>
            </p:contentPart>
          </mc:Choice>
          <mc:Fallback xmlns="">
            <p:pic>
              <p:nvPicPr>
                <p:cNvPr id="8" name="잉크 7">
                  <a:extLst>
                    <a:ext uri="{FF2B5EF4-FFF2-40B4-BE49-F238E27FC236}">
                      <a16:creationId xmlns:a16="http://schemas.microsoft.com/office/drawing/2014/main" id="{4DA4F2C5-C80D-4438-8912-187055E09F5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579556" y="3259070"/>
                  <a:ext cx="26028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잉크 8">
                  <a:extLst>
                    <a:ext uri="{FF2B5EF4-FFF2-40B4-BE49-F238E27FC236}">
                      <a16:creationId xmlns:a16="http://schemas.microsoft.com/office/drawing/2014/main" id="{8F9D0ED9-BD92-4A77-B2DD-EB576567F642}"/>
                    </a:ext>
                  </a:extLst>
                </p14:cNvPr>
                <p14:cNvContentPartPr/>
                <p14:nvPr/>
              </p14:nvContentPartPr>
              <p14:xfrm>
                <a:off x="2552556" y="3076910"/>
                <a:ext cx="165960" cy="168120"/>
              </p14:xfrm>
            </p:contentPart>
          </mc:Choice>
          <mc:Fallback xmlns="">
            <p:pic>
              <p:nvPicPr>
                <p:cNvPr id="9" name="잉크 8">
                  <a:extLst>
                    <a:ext uri="{FF2B5EF4-FFF2-40B4-BE49-F238E27FC236}">
                      <a16:creationId xmlns:a16="http://schemas.microsoft.com/office/drawing/2014/main" id="{8F9D0ED9-BD92-4A77-B2DD-EB576567F64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543916" y="3067910"/>
                  <a:ext cx="18360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" name="잉크 9">
                  <a:extLst>
                    <a:ext uri="{FF2B5EF4-FFF2-40B4-BE49-F238E27FC236}">
                      <a16:creationId xmlns:a16="http://schemas.microsoft.com/office/drawing/2014/main" id="{27A26D37-FA63-4012-968C-BA2D226E790E}"/>
                    </a:ext>
                  </a:extLst>
                </p14:cNvPr>
                <p14:cNvContentPartPr/>
                <p14:nvPr/>
              </p14:nvContentPartPr>
              <p14:xfrm>
                <a:off x="2563716" y="3058190"/>
                <a:ext cx="228240" cy="108360"/>
              </p14:xfrm>
            </p:contentPart>
          </mc:Choice>
          <mc:Fallback xmlns="">
            <p:pic>
              <p:nvPicPr>
                <p:cNvPr id="10" name="잉크 9">
                  <a:extLst>
                    <a:ext uri="{FF2B5EF4-FFF2-40B4-BE49-F238E27FC236}">
                      <a16:creationId xmlns:a16="http://schemas.microsoft.com/office/drawing/2014/main" id="{27A26D37-FA63-4012-968C-BA2D226E790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554716" y="3049550"/>
                  <a:ext cx="24588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39A46247-8637-40A5-91F9-CDAC246A15C7}"/>
              </a:ext>
            </a:extLst>
          </p:cNvPr>
          <p:cNvGrpSpPr/>
          <p:nvPr/>
        </p:nvGrpSpPr>
        <p:grpSpPr>
          <a:xfrm>
            <a:off x="3329076" y="2372390"/>
            <a:ext cx="1065600" cy="784440"/>
            <a:chOff x="3329076" y="2372390"/>
            <a:chExt cx="1065600" cy="784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1" name="잉크 10">
                  <a:extLst>
                    <a:ext uri="{FF2B5EF4-FFF2-40B4-BE49-F238E27FC236}">
                      <a16:creationId xmlns:a16="http://schemas.microsoft.com/office/drawing/2014/main" id="{C37652A4-6B7E-4CC2-BB58-CD6DB711D504}"/>
                    </a:ext>
                  </a:extLst>
                </p14:cNvPr>
                <p14:cNvContentPartPr/>
                <p14:nvPr/>
              </p14:nvContentPartPr>
              <p14:xfrm>
                <a:off x="3329076" y="2446190"/>
                <a:ext cx="180360" cy="320400"/>
              </p14:xfrm>
            </p:contentPart>
          </mc:Choice>
          <mc:Fallback xmlns="">
            <p:pic>
              <p:nvPicPr>
                <p:cNvPr id="11" name="잉크 10">
                  <a:extLst>
                    <a:ext uri="{FF2B5EF4-FFF2-40B4-BE49-F238E27FC236}">
                      <a16:creationId xmlns:a16="http://schemas.microsoft.com/office/drawing/2014/main" id="{C37652A4-6B7E-4CC2-BB58-CD6DB711D50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320076" y="2437550"/>
                  <a:ext cx="198000" cy="33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2" name="잉크 11">
                  <a:extLst>
                    <a:ext uri="{FF2B5EF4-FFF2-40B4-BE49-F238E27FC236}">
                      <a16:creationId xmlns:a16="http://schemas.microsoft.com/office/drawing/2014/main" id="{F40B42E0-7934-4BAE-A34E-F79A49DBD1AA}"/>
                    </a:ext>
                  </a:extLst>
                </p14:cNvPr>
                <p14:cNvContentPartPr/>
                <p14:nvPr/>
              </p14:nvContentPartPr>
              <p14:xfrm>
                <a:off x="3459756" y="2625470"/>
                <a:ext cx="150840" cy="133560"/>
              </p14:xfrm>
            </p:contentPart>
          </mc:Choice>
          <mc:Fallback xmlns="">
            <p:pic>
              <p:nvPicPr>
                <p:cNvPr id="12" name="잉크 11">
                  <a:extLst>
                    <a:ext uri="{FF2B5EF4-FFF2-40B4-BE49-F238E27FC236}">
                      <a16:creationId xmlns:a16="http://schemas.microsoft.com/office/drawing/2014/main" id="{F40B42E0-7934-4BAE-A34E-F79A49DBD1AA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450756" y="2616830"/>
                  <a:ext cx="16848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3" name="잉크 12">
                  <a:extLst>
                    <a:ext uri="{FF2B5EF4-FFF2-40B4-BE49-F238E27FC236}">
                      <a16:creationId xmlns:a16="http://schemas.microsoft.com/office/drawing/2014/main" id="{4FCFFA9D-0710-416F-B9B3-4D875475C4F9}"/>
                    </a:ext>
                  </a:extLst>
                </p14:cNvPr>
                <p14:cNvContentPartPr/>
                <p14:nvPr/>
              </p14:nvContentPartPr>
              <p14:xfrm>
                <a:off x="3589716" y="2372390"/>
                <a:ext cx="69840" cy="344520"/>
              </p14:xfrm>
            </p:contentPart>
          </mc:Choice>
          <mc:Fallback xmlns="">
            <p:pic>
              <p:nvPicPr>
                <p:cNvPr id="13" name="잉크 12">
                  <a:extLst>
                    <a:ext uri="{FF2B5EF4-FFF2-40B4-BE49-F238E27FC236}">
                      <a16:creationId xmlns:a16="http://schemas.microsoft.com/office/drawing/2014/main" id="{4FCFFA9D-0710-416F-B9B3-4D875475C4F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580716" y="2363750"/>
                  <a:ext cx="87480" cy="36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4" name="잉크 13">
                  <a:extLst>
                    <a:ext uri="{FF2B5EF4-FFF2-40B4-BE49-F238E27FC236}">
                      <a16:creationId xmlns:a16="http://schemas.microsoft.com/office/drawing/2014/main" id="{D51AFA96-9217-4C7F-B166-B7AACD84169F}"/>
                    </a:ext>
                  </a:extLst>
                </p14:cNvPr>
                <p14:cNvContentPartPr/>
                <p14:nvPr/>
              </p14:nvContentPartPr>
              <p14:xfrm>
                <a:off x="3657396" y="2644910"/>
                <a:ext cx="162360" cy="24120"/>
              </p14:xfrm>
            </p:contentPart>
          </mc:Choice>
          <mc:Fallback xmlns="">
            <p:pic>
              <p:nvPicPr>
                <p:cNvPr id="14" name="잉크 13">
                  <a:extLst>
                    <a:ext uri="{FF2B5EF4-FFF2-40B4-BE49-F238E27FC236}">
                      <a16:creationId xmlns:a16="http://schemas.microsoft.com/office/drawing/2014/main" id="{D51AFA96-9217-4C7F-B166-B7AACD84169F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648756" y="2636270"/>
                  <a:ext cx="18000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5" name="잉크 14">
                  <a:extLst>
                    <a:ext uri="{FF2B5EF4-FFF2-40B4-BE49-F238E27FC236}">
                      <a16:creationId xmlns:a16="http://schemas.microsoft.com/office/drawing/2014/main" id="{E0F5A9BF-E85E-494C-8FA1-C89854C2CA6E}"/>
                    </a:ext>
                  </a:extLst>
                </p14:cNvPr>
                <p14:cNvContentPartPr/>
                <p14:nvPr/>
              </p14:nvContentPartPr>
              <p14:xfrm>
                <a:off x="3478116" y="2868830"/>
                <a:ext cx="225000" cy="279360"/>
              </p14:xfrm>
            </p:contentPart>
          </mc:Choice>
          <mc:Fallback xmlns="">
            <p:pic>
              <p:nvPicPr>
                <p:cNvPr id="15" name="잉크 14">
                  <a:extLst>
                    <a:ext uri="{FF2B5EF4-FFF2-40B4-BE49-F238E27FC236}">
                      <a16:creationId xmlns:a16="http://schemas.microsoft.com/office/drawing/2014/main" id="{E0F5A9BF-E85E-494C-8FA1-C89854C2CA6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469476" y="2859830"/>
                  <a:ext cx="242640" cy="29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6" name="잉크 15">
                  <a:extLst>
                    <a:ext uri="{FF2B5EF4-FFF2-40B4-BE49-F238E27FC236}">
                      <a16:creationId xmlns:a16="http://schemas.microsoft.com/office/drawing/2014/main" id="{769C1AB7-B094-4ACD-BE9B-3792C04F2759}"/>
                    </a:ext>
                  </a:extLst>
                </p14:cNvPr>
                <p14:cNvContentPartPr/>
                <p14:nvPr/>
              </p14:nvContentPartPr>
              <p14:xfrm>
                <a:off x="3836676" y="2526830"/>
                <a:ext cx="329760" cy="270360"/>
              </p14:xfrm>
            </p:contentPart>
          </mc:Choice>
          <mc:Fallback xmlns="">
            <p:pic>
              <p:nvPicPr>
                <p:cNvPr id="16" name="잉크 15">
                  <a:extLst>
                    <a:ext uri="{FF2B5EF4-FFF2-40B4-BE49-F238E27FC236}">
                      <a16:creationId xmlns:a16="http://schemas.microsoft.com/office/drawing/2014/main" id="{769C1AB7-B094-4ACD-BE9B-3792C04F275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827676" y="2518190"/>
                  <a:ext cx="34740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7" name="잉크 16">
                  <a:extLst>
                    <a:ext uri="{FF2B5EF4-FFF2-40B4-BE49-F238E27FC236}">
                      <a16:creationId xmlns:a16="http://schemas.microsoft.com/office/drawing/2014/main" id="{07D3DCE7-1DE0-476C-8397-C5DA05595412}"/>
                    </a:ext>
                  </a:extLst>
                </p14:cNvPr>
                <p14:cNvContentPartPr/>
                <p14:nvPr/>
              </p14:nvContentPartPr>
              <p14:xfrm>
                <a:off x="4052676" y="2668670"/>
                <a:ext cx="91080" cy="133560"/>
              </p14:xfrm>
            </p:contentPart>
          </mc:Choice>
          <mc:Fallback xmlns="">
            <p:pic>
              <p:nvPicPr>
                <p:cNvPr id="17" name="잉크 16">
                  <a:extLst>
                    <a:ext uri="{FF2B5EF4-FFF2-40B4-BE49-F238E27FC236}">
                      <a16:creationId xmlns:a16="http://schemas.microsoft.com/office/drawing/2014/main" id="{07D3DCE7-1DE0-476C-8397-C5DA0559541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044036" y="2660030"/>
                  <a:ext cx="10872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8" name="잉크 17">
                  <a:extLst>
                    <a:ext uri="{FF2B5EF4-FFF2-40B4-BE49-F238E27FC236}">
                      <a16:creationId xmlns:a16="http://schemas.microsoft.com/office/drawing/2014/main" id="{6666254C-FBA8-4C0A-8AFE-276B6F3BA988}"/>
                    </a:ext>
                  </a:extLst>
                </p14:cNvPr>
                <p14:cNvContentPartPr/>
                <p14:nvPr/>
              </p14:nvContentPartPr>
              <p14:xfrm>
                <a:off x="4120716" y="2668670"/>
                <a:ext cx="194760" cy="25920"/>
              </p14:xfrm>
            </p:contentPart>
          </mc:Choice>
          <mc:Fallback xmlns="">
            <p:pic>
              <p:nvPicPr>
                <p:cNvPr id="18" name="잉크 17">
                  <a:extLst>
                    <a:ext uri="{FF2B5EF4-FFF2-40B4-BE49-F238E27FC236}">
                      <a16:creationId xmlns:a16="http://schemas.microsoft.com/office/drawing/2014/main" id="{6666254C-FBA8-4C0A-8AFE-276B6F3BA988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111716" y="2660030"/>
                  <a:ext cx="21240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9" name="잉크 18">
                  <a:extLst>
                    <a:ext uri="{FF2B5EF4-FFF2-40B4-BE49-F238E27FC236}">
                      <a16:creationId xmlns:a16="http://schemas.microsoft.com/office/drawing/2014/main" id="{217E9A0E-C5AA-4AEE-B823-D985A372414A}"/>
                    </a:ext>
                  </a:extLst>
                </p14:cNvPr>
                <p14:cNvContentPartPr/>
                <p14:nvPr/>
              </p14:nvContentPartPr>
              <p14:xfrm>
                <a:off x="4262916" y="2464910"/>
                <a:ext cx="19800" cy="564120"/>
              </p14:xfrm>
            </p:contentPart>
          </mc:Choice>
          <mc:Fallback xmlns="">
            <p:pic>
              <p:nvPicPr>
                <p:cNvPr id="19" name="잉크 18">
                  <a:extLst>
                    <a:ext uri="{FF2B5EF4-FFF2-40B4-BE49-F238E27FC236}">
                      <a16:creationId xmlns:a16="http://schemas.microsoft.com/office/drawing/2014/main" id="{217E9A0E-C5AA-4AEE-B823-D985A372414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253916" y="2455910"/>
                  <a:ext cx="37440" cy="58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0" name="잉크 19">
                  <a:extLst>
                    <a:ext uri="{FF2B5EF4-FFF2-40B4-BE49-F238E27FC236}">
                      <a16:creationId xmlns:a16="http://schemas.microsoft.com/office/drawing/2014/main" id="{A2FFF790-A9C9-40B6-95C7-8483D7FA6780}"/>
                    </a:ext>
                  </a:extLst>
                </p14:cNvPr>
                <p14:cNvContentPartPr/>
                <p14:nvPr/>
              </p14:nvContentPartPr>
              <p14:xfrm>
                <a:off x="4361556" y="2539070"/>
                <a:ext cx="33120" cy="617760"/>
              </p14:xfrm>
            </p:contentPart>
          </mc:Choice>
          <mc:Fallback xmlns="">
            <p:pic>
              <p:nvPicPr>
                <p:cNvPr id="20" name="잉크 19">
                  <a:extLst>
                    <a:ext uri="{FF2B5EF4-FFF2-40B4-BE49-F238E27FC236}">
                      <a16:creationId xmlns:a16="http://schemas.microsoft.com/office/drawing/2014/main" id="{A2FFF790-A9C9-40B6-95C7-8483D7FA6780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352916" y="2530430"/>
                  <a:ext cx="50760" cy="635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C8FEA592-9B23-45B8-AC08-DA9B065D9D49}"/>
              </a:ext>
            </a:extLst>
          </p:cNvPr>
          <p:cNvGrpSpPr/>
          <p:nvPr/>
        </p:nvGrpSpPr>
        <p:grpSpPr>
          <a:xfrm>
            <a:off x="3867276" y="3997430"/>
            <a:ext cx="1851840" cy="1323000"/>
            <a:chOff x="3867276" y="3997430"/>
            <a:chExt cx="1851840" cy="1323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3" name="잉크 22">
                  <a:extLst>
                    <a:ext uri="{FF2B5EF4-FFF2-40B4-BE49-F238E27FC236}">
                      <a16:creationId xmlns:a16="http://schemas.microsoft.com/office/drawing/2014/main" id="{07D6E727-CDD1-467D-B05E-2DB1B7AFDC38}"/>
                    </a:ext>
                  </a:extLst>
                </p14:cNvPr>
                <p14:cNvContentPartPr/>
                <p14:nvPr/>
              </p14:nvContentPartPr>
              <p14:xfrm>
                <a:off x="4392876" y="4744790"/>
                <a:ext cx="112320" cy="56160"/>
              </p14:xfrm>
            </p:contentPart>
          </mc:Choice>
          <mc:Fallback xmlns="">
            <p:pic>
              <p:nvPicPr>
                <p:cNvPr id="23" name="잉크 22">
                  <a:extLst>
                    <a:ext uri="{FF2B5EF4-FFF2-40B4-BE49-F238E27FC236}">
                      <a16:creationId xmlns:a16="http://schemas.microsoft.com/office/drawing/2014/main" id="{07D6E727-CDD1-467D-B05E-2DB1B7AFDC38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383876" y="4736150"/>
                  <a:ext cx="12996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4" name="잉크 23">
                  <a:extLst>
                    <a:ext uri="{FF2B5EF4-FFF2-40B4-BE49-F238E27FC236}">
                      <a16:creationId xmlns:a16="http://schemas.microsoft.com/office/drawing/2014/main" id="{4F5FFE83-399D-4D1B-86C4-DB2A799BBCC8}"/>
                    </a:ext>
                  </a:extLst>
                </p14:cNvPr>
                <p14:cNvContentPartPr/>
                <p14:nvPr/>
              </p14:nvContentPartPr>
              <p14:xfrm>
                <a:off x="3867276" y="4247270"/>
                <a:ext cx="499680" cy="41040"/>
              </p14:xfrm>
            </p:contentPart>
          </mc:Choice>
          <mc:Fallback xmlns="">
            <p:pic>
              <p:nvPicPr>
                <p:cNvPr id="24" name="잉크 23">
                  <a:extLst>
                    <a:ext uri="{FF2B5EF4-FFF2-40B4-BE49-F238E27FC236}">
                      <a16:creationId xmlns:a16="http://schemas.microsoft.com/office/drawing/2014/main" id="{4F5FFE83-399D-4D1B-86C4-DB2A799BBCC8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858636" y="4238270"/>
                  <a:ext cx="51732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5" name="잉크 24">
                  <a:extLst>
                    <a:ext uri="{FF2B5EF4-FFF2-40B4-BE49-F238E27FC236}">
                      <a16:creationId xmlns:a16="http://schemas.microsoft.com/office/drawing/2014/main" id="{0594C24E-96F4-491F-A6C8-6F92EEB64C46}"/>
                    </a:ext>
                  </a:extLst>
                </p14:cNvPr>
                <p14:cNvContentPartPr/>
                <p14:nvPr/>
              </p14:nvContentPartPr>
              <p14:xfrm>
                <a:off x="3954036" y="4433390"/>
                <a:ext cx="372240" cy="404640"/>
              </p14:xfrm>
            </p:contentPart>
          </mc:Choice>
          <mc:Fallback xmlns="">
            <p:pic>
              <p:nvPicPr>
                <p:cNvPr id="25" name="잉크 24">
                  <a:extLst>
                    <a:ext uri="{FF2B5EF4-FFF2-40B4-BE49-F238E27FC236}">
                      <a16:creationId xmlns:a16="http://schemas.microsoft.com/office/drawing/2014/main" id="{0594C24E-96F4-491F-A6C8-6F92EEB64C46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945036" y="4424750"/>
                  <a:ext cx="389880" cy="42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6" name="잉크 25">
                  <a:extLst>
                    <a:ext uri="{FF2B5EF4-FFF2-40B4-BE49-F238E27FC236}">
                      <a16:creationId xmlns:a16="http://schemas.microsoft.com/office/drawing/2014/main" id="{6D743B21-D77E-47E4-AD42-D4DA89013DB1}"/>
                    </a:ext>
                  </a:extLst>
                </p14:cNvPr>
                <p14:cNvContentPartPr/>
                <p14:nvPr/>
              </p14:nvContentPartPr>
              <p14:xfrm>
                <a:off x="4157796" y="4639670"/>
                <a:ext cx="193320" cy="168480"/>
              </p14:xfrm>
            </p:contentPart>
          </mc:Choice>
          <mc:Fallback xmlns="">
            <p:pic>
              <p:nvPicPr>
                <p:cNvPr id="26" name="잉크 25">
                  <a:extLst>
                    <a:ext uri="{FF2B5EF4-FFF2-40B4-BE49-F238E27FC236}">
                      <a16:creationId xmlns:a16="http://schemas.microsoft.com/office/drawing/2014/main" id="{6D743B21-D77E-47E4-AD42-D4DA89013DB1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148796" y="4631030"/>
                  <a:ext cx="21096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7" name="잉크 26">
                  <a:extLst>
                    <a:ext uri="{FF2B5EF4-FFF2-40B4-BE49-F238E27FC236}">
                      <a16:creationId xmlns:a16="http://schemas.microsoft.com/office/drawing/2014/main" id="{E5DF27CE-5658-4B59-A02E-F88CB947054A}"/>
                    </a:ext>
                  </a:extLst>
                </p14:cNvPr>
                <p14:cNvContentPartPr/>
                <p14:nvPr/>
              </p14:nvContentPartPr>
              <p14:xfrm>
                <a:off x="4361556" y="4415390"/>
                <a:ext cx="562680" cy="169200"/>
              </p14:xfrm>
            </p:contentPart>
          </mc:Choice>
          <mc:Fallback xmlns="">
            <p:pic>
              <p:nvPicPr>
                <p:cNvPr id="27" name="잉크 26">
                  <a:extLst>
                    <a:ext uri="{FF2B5EF4-FFF2-40B4-BE49-F238E27FC236}">
                      <a16:creationId xmlns:a16="http://schemas.microsoft.com/office/drawing/2014/main" id="{E5DF27CE-5658-4B59-A02E-F88CB947054A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352916" y="4406390"/>
                  <a:ext cx="58032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8" name="잉크 27">
                  <a:extLst>
                    <a:ext uri="{FF2B5EF4-FFF2-40B4-BE49-F238E27FC236}">
                      <a16:creationId xmlns:a16="http://schemas.microsoft.com/office/drawing/2014/main" id="{9AC4E492-E99B-4B8C-9A3E-011B8CB7720B}"/>
                    </a:ext>
                  </a:extLst>
                </p14:cNvPr>
                <p14:cNvContentPartPr/>
                <p14:nvPr/>
              </p14:nvContentPartPr>
              <p14:xfrm>
                <a:off x="4797516" y="4083830"/>
                <a:ext cx="28800" cy="658080"/>
              </p14:xfrm>
            </p:contentPart>
          </mc:Choice>
          <mc:Fallback xmlns="">
            <p:pic>
              <p:nvPicPr>
                <p:cNvPr id="28" name="잉크 27">
                  <a:extLst>
                    <a:ext uri="{FF2B5EF4-FFF2-40B4-BE49-F238E27FC236}">
                      <a16:creationId xmlns:a16="http://schemas.microsoft.com/office/drawing/2014/main" id="{9AC4E492-E99B-4B8C-9A3E-011B8CB7720B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788876" y="4075190"/>
                  <a:ext cx="46440" cy="67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29" name="잉크 28">
                  <a:extLst>
                    <a:ext uri="{FF2B5EF4-FFF2-40B4-BE49-F238E27FC236}">
                      <a16:creationId xmlns:a16="http://schemas.microsoft.com/office/drawing/2014/main" id="{34773C90-99F2-4925-BA7D-8876D86FF615}"/>
                    </a:ext>
                  </a:extLst>
                </p14:cNvPr>
                <p14:cNvContentPartPr/>
                <p14:nvPr/>
              </p14:nvContentPartPr>
              <p14:xfrm>
                <a:off x="4417356" y="4768550"/>
                <a:ext cx="667080" cy="551880"/>
              </p14:xfrm>
            </p:contentPart>
          </mc:Choice>
          <mc:Fallback xmlns="">
            <p:pic>
              <p:nvPicPr>
                <p:cNvPr id="29" name="잉크 28">
                  <a:extLst>
                    <a:ext uri="{FF2B5EF4-FFF2-40B4-BE49-F238E27FC236}">
                      <a16:creationId xmlns:a16="http://schemas.microsoft.com/office/drawing/2014/main" id="{34773C90-99F2-4925-BA7D-8876D86FF615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408356" y="4759910"/>
                  <a:ext cx="684720" cy="56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0" name="잉크 29">
                  <a:extLst>
                    <a:ext uri="{FF2B5EF4-FFF2-40B4-BE49-F238E27FC236}">
                      <a16:creationId xmlns:a16="http://schemas.microsoft.com/office/drawing/2014/main" id="{B0CD1F75-A40F-4E9E-9A8D-672D586384B3}"/>
                    </a:ext>
                  </a:extLst>
                </p14:cNvPr>
                <p14:cNvContentPartPr/>
                <p14:nvPr/>
              </p14:nvContentPartPr>
              <p14:xfrm>
                <a:off x="5127996" y="4277870"/>
                <a:ext cx="588960" cy="675720"/>
              </p14:xfrm>
            </p:contentPart>
          </mc:Choice>
          <mc:Fallback xmlns="">
            <p:pic>
              <p:nvPicPr>
                <p:cNvPr id="30" name="잉크 29">
                  <a:extLst>
                    <a:ext uri="{FF2B5EF4-FFF2-40B4-BE49-F238E27FC236}">
                      <a16:creationId xmlns:a16="http://schemas.microsoft.com/office/drawing/2014/main" id="{B0CD1F75-A40F-4E9E-9A8D-672D586384B3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119356" y="4269230"/>
                  <a:ext cx="606600" cy="69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1" name="잉크 30">
                  <a:extLst>
                    <a:ext uri="{FF2B5EF4-FFF2-40B4-BE49-F238E27FC236}">
                      <a16:creationId xmlns:a16="http://schemas.microsoft.com/office/drawing/2014/main" id="{F9CA31D6-6824-4BD1-9923-2B30A96038ED}"/>
                    </a:ext>
                  </a:extLst>
                </p14:cNvPr>
                <p14:cNvContentPartPr/>
                <p14:nvPr/>
              </p14:nvContentPartPr>
              <p14:xfrm>
                <a:off x="5609676" y="3997430"/>
                <a:ext cx="109440" cy="1036080"/>
              </p14:xfrm>
            </p:contentPart>
          </mc:Choice>
          <mc:Fallback xmlns="">
            <p:pic>
              <p:nvPicPr>
                <p:cNvPr id="31" name="잉크 30">
                  <a:extLst>
                    <a:ext uri="{FF2B5EF4-FFF2-40B4-BE49-F238E27FC236}">
                      <a16:creationId xmlns:a16="http://schemas.microsoft.com/office/drawing/2014/main" id="{F9CA31D6-6824-4BD1-9923-2B30A96038ED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600676" y="3988430"/>
                  <a:ext cx="127080" cy="105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5BE30F09-8E21-4141-B340-23DCF47E9CF0}"/>
              </a:ext>
            </a:extLst>
          </p:cNvPr>
          <p:cNvGrpSpPr/>
          <p:nvPr/>
        </p:nvGrpSpPr>
        <p:grpSpPr>
          <a:xfrm>
            <a:off x="6103956" y="3948110"/>
            <a:ext cx="2471400" cy="1398600"/>
            <a:chOff x="6103956" y="3948110"/>
            <a:chExt cx="2471400" cy="1398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3" name="잉크 32">
                  <a:extLst>
                    <a:ext uri="{FF2B5EF4-FFF2-40B4-BE49-F238E27FC236}">
                      <a16:creationId xmlns:a16="http://schemas.microsoft.com/office/drawing/2014/main" id="{172F5E0F-6132-4225-94AA-E661FA23BC15}"/>
                    </a:ext>
                  </a:extLst>
                </p14:cNvPr>
                <p14:cNvContentPartPr/>
                <p14:nvPr/>
              </p14:nvContentPartPr>
              <p14:xfrm>
                <a:off x="6103956" y="4312070"/>
                <a:ext cx="248760" cy="928800"/>
              </p14:xfrm>
            </p:contentPart>
          </mc:Choice>
          <mc:Fallback xmlns="">
            <p:pic>
              <p:nvPicPr>
                <p:cNvPr id="33" name="잉크 32">
                  <a:extLst>
                    <a:ext uri="{FF2B5EF4-FFF2-40B4-BE49-F238E27FC236}">
                      <a16:creationId xmlns:a16="http://schemas.microsoft.com/office/drawing/2014/main" id="{172F5E0F-6132-4225-94AA-E661FA23BC15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094956" y="4303430"/>
                  <a:ext cx="266400" cy="9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4" name="잉크 33">
                  <a:extLst>
                    <a:ext uri="{FF2B5EF4-FFF2-40B4-BE49-F238E27FC236}">
                      <a16:creationId xmlns:a16="http://schemas.microsoft.com/office/drawing/2014/main" id="{0F2EF75C-47A7-46A8-B56A-D1022097CBB3}"/>
                    </a:ext>
                  </a:extLst>
                </p14:cNvPr>
                <p14:cNvContentPartPr/>
                <p14:nvPr/>
              </p14:nvContentPartPr>
              <p14:xfrm>
                <a:off x="6567276" y="4384430"/>
                <a:ext cx="467640" cy="161640"/>
              </p14:xfrm>
            </p:contentPart>
          </mc:Choice>
          <mc:Fallback xmlns="">
            <p:pic>
              <p:nvPicPr>
                <p:cNvPr id="34" name="잉크 33">
                  <a:extLst>
                    <a:ext uri="{FF2B5EF4-FFF2-40B4-BE49-F238E27FC236}">
                      <a16:creationId xmlns:a16="http://schemas.microsoft.com/office/drawing/2014/main" id="{0F2EF75C-47A7-46A8-B56A-D1022097CBB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558276" y="4375430"/>
                  <a:ext cx="48528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5" name="잉크 34">
                  <a:extLst>
                    <a:ext uri="{FF2B5EF4-FFF2-40B4-BE49-F238E27FC236}">
                      <a16:creationId xmlns:a16="http://schemas.microsoft.com/office/drawing/2014/main" id="{50B22FC4-8006-4651-BF6F-3AF511CA5C83}"/>
                    </a:ext>
                  </a:extLst>
                </p14:cNvPr>
                <p14:cNvContentPartPr/>
                <p14:nvPr/>
              </p14:nvContentPartPr>
              <p14:xfrm>
                <a:off x="6684996" y="4583870"/>
                <a:ext cx="54720" cy="150120"/>
              </p14:xfrm>
            </p:contentPart>
          </mc:Choice>
          <mc:Fallback xmlns="">
            <p:pic>
              <p:nvPicPr>
                <p:cNvPr id="35" name="잉크 34">
                  <a:extLst>
                    <a:ext uri="{FF2B5EF4-FFF2-40B4-BE49-F238E27FC236}">
                      <a16:creationId xmlns:a16="http://schemas.microsoft.com/office/drawing/2014/main" id="{50B22FC4-8006-4651-BF6F-3AF511CA5C83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675996" y="4575230"/>
                  <a:ext cx="7236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6" name="잉크 35">
                  <a:extLst>
                    <a:ext uri="{FF2B5EF4-FFF2-40B4-BE49-F238E27FC236}">
                      <a16:creationId xmlns:a16="http://schemas.microsoft.com/office/drawing/2014/main" id="{7B14E510-4F24-4669-87E2-8D83BCA10E8D}"/>
                    </a:ext>
                  </a:extLst>
                </p14:cNvPr>
                <p14:cNvContentPartPr/>
                <p14:nvPr/>
              </p14:nvContentPartPr>
              <p14:xfrm>
                <a:off x="6652956" y="4583870"/>
                <a:ext cx="509400" cy="353520"/>
              </p14:xfrm>
            </p:contentPart>
          </mc:Choice>
          <mc:Fallback xmlns="">
            <p:pic>
              <p:nvPicPr>
                <p:cNvPr id="36" name="잉크 35">
                  <a:extLst>
                    <a:ext uri="{FF2B5EF4-FFF2-40B4-BE49-F238E27FC236}">
                      <a16:creationId xmlns:a16="http://schemas.microsoft.com/office/drawing/2014/main" id="{7B14E510-4F24-4669-87E2-8D83BCA10E8D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643956" y="4575230"/>
                  <a:ext cx="527040" cy="37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7" name="잉크 36">
                  <a:extLst>
                    <a:ext uri="{FF2B5EF4-FFF2-40B4-BE49-F238E27FC236}">
                      <a16:creationId xmlns:a16="http://schemas.microsoft.com/office/drawing/2014/main" id="{EDA1CE3C-90EF-45D8-8D79-8E57373F0E37}"/>
                    </a:ext>
                  </a:extLst>
                </p14:cNvPr>
                <p14:cNvContentPartPr/>
                <p14:nvPr/>
              </p14:nvContentPartPr>
              <p14:xfrm>
                <a:off x="7079916" y="4531310"/>
                <a:ext cx="74160" cy="28080"/>
              </p14:xfrm>
            </p:contentPart>
          </mc:Choice>
          <mc:Fallback xmlns="">
            <p:pic>
              <p:nvPicPr>
                <p:cNvPr id="37" name="잉크 36">
                  <a:extLst>
                    <a:ext uri="{FF2B5EF4-FFF2-40B4-BE49-F238E27FC236}">
                      <a16:creationId xmlns:a16="http://schemas.microsoft.com/office/drawing/2014/main" id="{EDA1CE3C-90EF-45D8-8D79-8E57373F0E37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071276" y="4522310"/>
                  <a:ext cx="9180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8" name="잉크 37">
                  <a:extLst>
                    <a:ext uri="{FF2B5EF4-FFF2-40B4-BE49-F238E27FC236}">
                      <a16:creationId xmlns:a16="http://schemas.microsoft.com/office/drawing/2014/main" id="{029D989A-3352-44C5-95EA-92379F137E00}"/>
                    </a:ext>
                  </a:extLst>
                </p14:cNvPr>
                <p14:cNvContentPartPr/>
                <p14:nvPr/>
              </p14:nvContentPartPr>
              <p14:xfrm>
                <a:off x="6925836" y="4604390"/>
                <a:ext cx="224280" cy="128520"/>
              </p14:xfrm>
            </p:contentPart>
          </mc:Choice>
          <mc:Fallback xmlns="">
            <p:pic>
              <p:nvPicPr>
                <p:cNvPr id="38" name="잉크 37">
                  <a:extLst>
                    <a:ext uri="{FF2B5EF4-FFF2-40B4-BE49-F238E27FC236}">
                      <a16:creationId xmlns:a16="http://schemas.microsoft.com/office/drawing/2014/main" id="{029D989A-3352-44C5-95EA-92379F137E00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6917196" y="4595390"/>
                  <a:ext cx="24192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39" name="잉크 38">
                  <a:extLst>
                    <a:ext uri="{FF2B5EF4-FFF2-40B4-BE49-F238E27FC236}">
                      <a16:creationId xmlns:a16="http://schemas.microsoft.com/office/drawing/2014/main" id="{AB51B73D-AE86-4585-8EA4-5856F1DEF850}"/>
                    </a:ext>
                  </a:extLst>
                </p14:cNvPr>
                <p14:cNvContentPartPr/>
                <p14:nvPr/>
              </p14:nvContentPartPr>
              <p14:xfrm>
                <a:off x="7129956" y="4102550"/>
                <a:ext cx="133920" cy="1244160"/>
              </p14:xfrm>
            </p:contentPart>
          </mc:Choice>
          <mc:Fallback xmlns="">
            <p:pic>
              <p:nvPicPr>
                <p:cNvPr id="39" name="잉크 38">
                  <a:extLst>
                    <a:ext uri="{FF2B5EF4-FFF2-40B4-BE49-F238E27FC236}">
                      <a16:creationId xmlns:a16="http://schemas.microsoft.com/office/drawing/2014/main" id="{AB51B73D-AE86-4585-8EA4-5856F1DEF850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120956" y="4093550"/>
                  <a:ext cx="151560" cy="126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0" name="잉크 39">
                  <a:extLst>
                    <a:ext uri="{FF2B5EF4-FFF2-40B4-BE49-F238E27FC236}">
                      <a16:creationId xmlns:a16="http://schemas.microsoft.com/office/drawing/2014/main" id="{3FEFF9CD-B20B-4AD5-99BA-8CD4966582CC}"/>
                    </a:ext>
                  </a:extLst>
                </p14:cNvPr>
                <p14:cNvContentPartPr/>
                <p14:nvPr/>
              </p14:nvContentPartPr>
              <p14:xfrm>
                <a:off x="7277916" y="4170230"/>
                <a:ext cx="131400" cy="963000"/>
              </p14:xfrm>
            </p:contentPart>
          </mc:Choice>
          <mc:Fallback xmlns="">
            <p:pic>
              <p:nvPicPr>
                <p:cNvPr id="40" name="잉크 39">
                  <a:extLst>
                    <a:ext uri="{FF2B5EF4-FFF2-40B4-BE49-F238E27FC236}">
                      <a16:creationId xmlns:a16="http://schemas.microsoft.com/office/drawing/2014/main" id="{3FEFF9CD-B20B-4AD5-99BA-8CD4966582CC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269276" y="4161590"/>
                  <a:ext cx="149040" cy="9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1" name="잉크 40">
                  <a:extLst>
                    <a:ext uri="{FF2B5EF4-FFF2-40B4-BE49-F238E27FC236}">
                      <a16:creationId xmlns:a16="http://schemas.microsoft.com/office/drawing/2014/main" id="{248CBFF3-3F25-4341-8B34-D5E5A7CF157B}"/>
                    </a:ext>
                  </a:extLst>
                </p14:cNvPr>
                <p14:cNvContentPartPr/>
                <p14:nvPr/>
              </p14:nvContentPartPr>
              <p14:xfrm>
                <a:off x="7432356" y="4394150"/>
                <a:ext cx="263880" cy="456480"/>
              </p14:xfrm>
            </p:contentPart>
          </mc:Choice>
          <mc:Fallback xmlns="">
            <p:pic>
              <p:nvPicPr>
                <p:cNvPr id="41" name="잉크 40">
                  <a:extLst>
                    <a:ext uri="{FF2B5EF4-FFF2-40B4-BE49-F238E27FC236}">
                      <a16:creationId xmlns:a16="http://schemas.microsoft.com/office/drawing/2014/main" id="{248CBFF3-3F25-4341-8B34-D5E5A7CF157B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423716" y="4385150"/>
                  <a:ext cx="281520" cy="47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42" name="잉크 41">
                  <a:extLst>
                    <a:ext uri="{FF2B5EF4-FFF2-40B4-BE49-F238E27FC236}">
                      <a16:creationId xmlns:a16="http://schemas.microsoft.com/office/drawing/2014/main" id="{9A216ACC-6531-4A77-9CC2-A12CDB2B0575}"/>
                    </a:ext>
                  </a:extLst>
                </p14:cNvPr>
                <p14:cNvContentPartPr/>
                <p14:nvPr/>
              </p14:nvContentPartPr>
              <p14:xfrm>
                <a:off x="7667076" y="4021910"/>
                <a:ext cx="142200" cy="797040"/>
              </p14:xfrm>
            </p:contentPart>
          </mc:Choice>
          <mc:Fallback xmlns="">
            <p:pic>
              <p:nvPicPr>
                <p:cNvPr id="42" name="잉크 41">
                  <a:extLst>
                    <a:ext uri="{FF2B5EF4-FFF2-40B4-BE49-F238E27FC236}">
                      <a16:creationId xmlns:a16="http://schemas.microsoft.com/office/drawing/2014/main" id="{9A216ACC-6531-4A77-9CC2-A12CDB2B0575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658436" y="4012910"/>
                  <a:ext cx="159840" cy="81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43" name="잉크 42">
                  <a:extLst>
                    <a:ext uri="{FF2B5EF4-FFF2-40B4-BE49-F238E27FC236}">
                      <a16:creationId xmlns:a16="http://schemas.microsoft.com/office/drawing/2014/main" id="{C2C80BC5-FA99-49B7-ADA0-B60FEBA802DD}"/>
                    </a:ext>
                  </a:extLst>
                </p14:cNvPr>
                <p14:cNvContentPartPr/>
                <p14:nvPr/>
              </p14:nvContentPartPr>
              <p14:xfrm>
                <a:off x="7877316" y="3948110"/>
                <a:ext cx="698040" cy="1294560"/>
              </p14:xfrm>
            </p:contentPart>
          </mc:Choice>
          <mc:Fallback xmlns="">
            <p:pic>
              <p:nvPicPr>
                <p:cNvPr id="43" name="잉크 42">
                  <a:extLst>
                    <a:ext uri="{FF2B5EF4-FFF2-40B4-BE49-F238E27FC236}">
                      <a16:creationId xmlns:a16="http://schemas.microsoft.com/office/drawing/2014/main" id="{C2C80BC5-FA99-49B7-ADA0-B60FEBA802DD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7868316" y="3939110"/>
                  <a:ext cx="715680" cy="13122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6536409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잉크 1">
                <a:extLst>
                  <a:ext uri="{FF2B5EF4-FFF2-40B4-BE49-F238E27FC236}">
                    <a16:creationId xmlns:a16="http://schemas.microsoft.com/office/drawing/2014/main" id="{8B1DA15E-8A67-4020-99DA-8990EE6147D5}"/>
                  </a:ext>
                </a:extLst>
              </p14:cNvPr>
              <p14:cNvContentPartPr/>
              <p14:nvPr/>
            </p14:nvContentPartPr>
            <p14:xfrm>
              <a:off x="1414956" y="1513430"/>
              <a:ext cx="360" cy="360"/>
            </p14:xfrm>
          </p:contentPart>
        </mc:Choice>
        <mc:Fallback xmlns="">
          <p:pic>
            <p:nvPicPr>
              <p:cNvPr id="2" name="잉크 1">
                <a:extLst>
                  <a:ext uri="{FF2B5EF4-FFF2-40B4-BE49-F238E27FC236}">
                    <a16:creationId xmlns:a16="http://schemas.microsoft.com/office/drawing/2014/main" id="{8B1DA15E-8A67-4020-99DA-8990EE6147D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05956" y="1504790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그림 3">
            <a:extLst>
              <a:ext uri="{FF2B5EF4-FFF2-40B4-BE49-F238E27FC236}">
                <a16:creationId xmlns:a16="http://schemas.microsoft.com/office/drawing/2014/main" id="{7851E061-C8D6-4518-9774-11896EA36C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08933"/>
            <a:ext cx="12192000" cy="5640134"/>
          </a:xfrm>
          <a:prstGeom prst="rect">
            <a:avLst/>
          </a:prstGeom>
        </p:spPr>
      </p:pic>
      <p:grpSp>
        <p:nvGrpSpPr>
          <p:cNvPr id="15" name="그룹 14">
            <a:extLst>
              <a:ext uri="{FF2B5EF4-FFF2-40B4-BE49-F238E27FC236}">
                <a16:creationId xmlns:a16="http://schemas.microsoft.com/office/drawing/2014/main" id="{06DB01FF-D461-4E44-AF17-587450FCE7B5}"/>
              </a:ext>
            </a:extLst>
          </p:cNvPr>
          <p:cNvGrpSpPr/>
          <p:nvPr/>
        </p:nvGrpSpPr>
        <p:grpSpPr>
          <a:xfrm>
            <a:off x="8087556" y="2810510"/>
            <a:ext cx="1680480" cy="1383840"/>
            <a:chOff x="8087556" y="2810510"/>
            <a:chExt cx="1680480" cy="1383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잉크 4">
                  <a:extLst>
                    <a:ext uri="{FF2B5EF4-FFF2-40B4-BE49-F238E27FC236}">
                      <a16:creationId xmlns:a16="http://schemas.microsoft.com/office/drawing/2014/main" id="{48047166-FF0D-434A-8393-9E326908D312}"/>
                    </a:ext>
                  </a:extLst>
                </p14:cNvPr>
                <p14:cNvContentPartPr/>
                <p14:nvPr/>
              </p14:nvContentPartPr>
              <p14:xfrm>
                <a:off x="9122556" y="3768470"/>
                <a:ext cx="645480" cy="425880"/>
              </p14:xfrm>
            </p:contentPart>
          </mc:Choice>
          <mc:Fallback xmlns="">
            <p:pic>
              <p:nvPicPr>
                <p:cNvPr id="5" name="잉크 4">
                  <a:extLst>
                    <a:ext uri="{FF2B5EF4-FFF2-40B4-BE49-F238E27FC236}">
                      <a16:creationId xmlns:a16="http://schemas.microsoft.com/office/drawing/2014/main" id="{48047166-FF0D-434A-8393-9E326908D31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9113556" y="3759830"/>
                  <a:ext cx="663120" cy="44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잉크 5">
                  <a:extLst>
                    <a:ext uri="{FF2B5EF4-FFF2-40B4-BE49-F238E27FC236}">
                      <a16:creationId xmlns:a16="http://schemas.microsoft.com/office/drawing/2014/main" id="{A2294E12-8655-4B7F-BD7F-CD1136726320}"/>
                    </a:ext>
                  </a:extLst>
                </p14:cNvPr>
                <p14:cNvContentPartPr/>
                <p14:nvPr/>
              </p14:nvContentPartPr>
              <p14:xfrm>
                <a:off x="8231196" y="2919230"/>
                <a:ext cx="747360" cy="326520"/>
              </p14:xfrm>
            </p:contentPart>
          </mc:Choice>
          <mc:Fallback xmlns="">
            <p:pic>
              <p:nvPicPr>
                <p:cNvPr id="6" name="잉크 5">
                  <a:extLst>
                    <a:ext uri="{FF2B5EF4-FFF2-40B4-BE49-F238E27FC236}">
                      <a16:creationId xmlns:a16="http://schemas.microsoft.com/office/drawing/2014/main" id="{A2294E12-8655-4B7F-BD7F-CD113672632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222556" y="2910590"/>
                  <a:ext cx="765000" cy="34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잉크 6">
                  <a:extLst>
                    <a:ext uri="{FF2B5EF4-FFF2-40B4-BE49-F238E27FC236}">
                      <a16:creationId xmlns:a16="http://schemas.microsoft.com/office/drawing/2014/main" id="{67513612-7E3E-464A-AC45-73629D35B79F}"/>
                    </a:ext>
                  </a:extLst>
                </p14:cNvPr>
                <p14:cNvContentPartPr/>
                <p14:nvPr/>
              </p14:nvContentPartPr>
              <p14:xfrm>
                <a:off x="8087556" y="3141710"/>
                <a:ext cx="982080" cy="275400"/>
              </p14:xfrm>
            </p:contentPart>
          </mc:Choice>
          <mc:Fallback xmlns="">
            <p:pic>
              <p:nvPicPr>
                <p:cNvPr id="7" name="잉크 6">
                  <a:extLst>
                    <a:ext uri="{FF2B5EF4-FFF2-40B4-BE49-F238E27FC236}">
                      <a16:creationId xmlns:a16="http://schemas.microsoft.com/office/drawing/2014/main" id="{67513612-7E3E-464A-AC45-73629D35B79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078556" y="3132710"/>
                  <a:ext cx="999720" cy="29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잉크 7">
                  <a:extLst>
                    <a:ext uri="{FF2B5EF4-FFF2-40B4-BE49-F238E27FC236}">
                      <a16:creationId xmlns:a16="http://schemas.microsoft.com/office/drawing/2014/main" id="{1642FB60-5497-4FA4-8639-8C46386CE119}"/>
                    </a:ext>
                  </a:extLst>
                </p14:cNvPr>
                <p14:cNvContentPartPr/>
                <p14:nvPr/>
              </p14:nvContentPartPr>
              <p14:xfrm>
                <a:off x="8382756" y="3427190"/>
                <a:ext cx="613080" cy="279360"/>
              </p14:xfrm>
            </p:contentPart>
          </mc:Choice>
          <mc:Fallback xmlns="">
            <p:pic>
              <p:nvPicPr>
                <p:cNvPr id="8" name="잉크 7">
                  <a:extLst>
                    <a:ext uri="{FF2B5EF4-FFF2-40B4-BE49-F238E27FC236}">
                      <a16:creationId xmlns:a16="http://schemas.microsoft.com/office/drawing/2014/main" id="{1642FB60-5497-4FA4-8639-8C46386CE11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374116" y="3418550"/>
                  <a:ext cx="630720" cy="29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잉크 8">
                  <a:extLst>
                    <a:ext uri="{FF2B5EF4-FFF2-40B4-BE49-F238E27FC236}">
                      <a16:creationId xmlns:a16="http://schemas.microsoft.com/office/drawing/2014/main" id="{3804FF06-CBF6-4E6A-AA6F-B8A9D80F1B5C}"/>
                    </a:ext>
                  </a:extLst>
                </p14:cNvPr>
                <p14:cNvContentPartPr/>
                <p14:nvPr/>
              </p14:nvContentPartPr>
              <p14:xfrm>
                <a:off x="9148116" y="2810510"/>
                <a:ext cx="327240" cy="458640"/>
              </p14:xfrm>
            </p:contentPart>
          </mc:Choice>
          <mc:Fallback xmlns="">
            <p:pic>
              <p:nvPicPr>
                <p:cNvPr id="9" name="잉크 8">
                  <a:extLst>
                    <a:ext uri="{FF2B5EF4-FFF2-40B4-BE49-F238E27FC236}">
                      <a16:creationId xmlns:a16="http://schemas.microsoft.com/office/drawing/2014/main" id="{3804FF06-CBF6-4E6A-AA6F-B8A9D80F1B5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9139476" y="2801510"/>
                  <a:ext cx="344880" cy="47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" name="잉크 9">
                  <a:extLst>
                    <a:ext uri="{FF2B5EF4-FFF2-40B4-BE49-F238E27FC236}">
                      <a16:creationId xmlns:a16="http://schemas.microsoft.com/office/drawing/2014/main" id="{9C2E188A-21F3-4E89-A54E-6682141EEBF8}"/>
                    </a:ext>
                  </a:extLst>
                </p14:cNvPr>
                <p14:cNvContentPartPr/>
                <p14:nvPr/>
              </p14:nvContentPartPr>
              <p14:xfrm>
                <a:off x="9403356" y="2959190"/>
                <a:ext cx="331920" cy="39960"/>
              </p14:xfrm>
            </p:contentPart>
          </mc:Choice>
          <mc:Fallback xmlns="">
            <p:pic>
              <p:nvPicPr>
                <p:cNvPr id="10" name="잉크 9">
                  <a:extLst>
                    <a:ext uri="{FF2B5EF4-FFF2-40B4-BE49-F238E27FC236}">
                      <a16:creationId xmlns:a16="http://schemas.microsoft.com/office/drawing/2014/main" id="{9C2E188A-21F3-4E89-A54E-6682141EEBF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9394716" y="2950190"/>
                  <a:ext cx="34956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1" name="잉크 10">
                  <a:extLst>
                    <a:ext uri="{FF2B5EF4-FFF2-40B4-BE49-F238E27FC236}">
                      <a16:creationId xmlns:a16="http://schemas.microsoft.com/office/drawing/2014/main" id="{7C2D091C-8FF7-4DA1-A62E-57B4FA5AC46D}"/>
                    </a:ext>
                  </a:extLst>
                </p14:cNvPr>
                <p14:cNvContentPartPr/>
                <p14:nvPr/>
              </p14:nvContentPartPr>
              <p14:xfrm>
                <a:off x="9341436" y="3261950"/>
                <a:ext cx="5400" cy="84600"/>
              </p14:xfrm>
            </p:contentPart>
          </mc:Choice>
          <mc:Fallback xmlns="">
            <p:pic>
              <p:nvPicPr>
                <p:cNvPr id="11" name="잉크 10">
                  <a:extLst>
                    <a:ext uri="{FF2B5EF4-FFF2-40B4-BE49-F238E27FC236}">
                      <a16:creationId xmlns:a16="http://schemas.microsoft.com/office/drawing/2014/main" id="{7C2D091C-8FF7-4DA1-A62E-57B4FA5AC46D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332436" y="3253310"/>
                  <a:ext cx="2304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3" name="잉크 12">
                  <a:extLst>
                    <a:ext uri="{FF2B5EF4-FFF2-40B4-BE49-F238E27FC236}">
                      <a16:creationId xmlns:a16="http://schemas.microsoft.com/office/drawing/2014/main" id="{675E5B3F-53E9-46C2-9CDB-3D62B97950C7}"/>
                    </a:ext>
                  </a:extLst>
                </p14:cNvPr>
                <p14:cNvContentPartPr/>
                <p14:nvPr/>
              </p14:nvContentPartPr>
              <p14:xfrm>
                <a:off x="9013836" y="3310910"/>
                <a:ext cx="682920" cy="186480"/>
              </p14:xfrm>
            </p:contentPart>
          </mc:Choice>
          <mc:Fallback xmlns="">
            <p:pic>
              <p:nvPicPr>
                <p:cNvPr id="13" name="잉크 12">
                  <a:extLst>
                    <a:ext uri="{FF2B5EF4-FFF2-40B4-BE49-F238E27FC236}">
                      <a16:creationId xmlns:a16="http://schemas.microsoft.com/office/drawing/2014/main" id="{675E5B3F-53E9-46C2-9CDB-3D62B97950C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005196" y="3301910"/>
                  <a:ext cx="70056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4" name="잉크 13">
                  <a:extLst>
                    <a:ext uri="{FF2B5EF4-FFF2-40B4-BE49-F238E27FC236}">
                      <a16:creationId xmlns:a16="http://schemas.microsoft.com/office/drawing/2014/main" id="{4A968A2E-6C57-467F-BA6B-6B97E2B207AE}"/>
                    </a:ext>
                  </a:extLst>
                </p14:cNvPr>
                <p14:cNvContentPartPr/>
                <p14:nvPr/>
              </p14:nvContentPartPr>
              <p14:xfrm>
                <a:off x="9360156" y="3491990"/>
                <a:ext cx="257040" cy="143280"/>
              </p14:xfrm>
            </p:contentPart>
          </mc:Choice>
          <mc:Fallback xmlns="">
            <p:pic>
              <p:nvPicPr>
                <p:cNvPr id="14" name="잉크 13">
                  <a:extLst>
                    <a:ext uri="{FF2B5EF4-FFF2-40B4-BE49-F238E27FC236}">
                      <a16:creationId xmlns:a16="http://schemas.microsoft.com/office/drawing/2014/main" id="{4A968A2E-6C57-467F-BA6B-6B97E2B207A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351156" y="3482990"/>
                  <a:ext cx="274680" cy="160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5356277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잉크 1">
                <a:extLst>
                  <a:ext uri="{FF2B5EF4-FFF2-40B4-BE49-F238E27FC236}">
                    <a16:creationId xmlns:a16="http://schemas.microsoft.com/office/drawing/2014/main" id="{6836275C-1054-4BFC-B0C3-AC4D093F9419}"/>
                  </a:ext>
                </a:extLst>
              </p14:cNvPr>
              <p14:cNvContentPartPr/>
              <p14:nvPr/>
            </p14:nvContentPartPr>
            <p14:xfrm>
              <a:off x="3947916" y="1488590"/>
              <a:ext cx="360" cy="360"/>
            </p14:xfrm>
          </p:contentPart>
        </mc:Choice>
        <mc:Fallback xmlns="">
          <p:pic>
            <p:nvPicPr>
              <p:cNvPr id="2" name="잉크 1">
                <a:extLst>
                  <a:ext uri="{FF2B5EF4-FFF2-40B4-BE49-F238E27FC236}">
                    <a16:creationId xmlns:a16="http://schemas.microsoft.com/office/drawing/2014/main" id="{6836275C-1054-4BFC-B0C3-AC4D093F941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39276" y="1479950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그림 3">
            <a:extLst>
              <a:ext uri="{FF2B5EF4-FFF2-40B4-BE49-F238E27FC236}">
                <a16:creationId xmlns:a16="http://schemas.microsoft.com/office/drawing/2014/main" id="{B6F36880-2420-483C-B350-5903C79489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49" y="376902"/>
            <a:ext cx="12192000" cy="4300109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5CB65C03-7B4E-40FF-8293-FD84586275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49" y="4906266"/>
            <a:ext cx="12192000" cy="390346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잉크 6">
                <a:extLst>
                  <a:ext uri="{FF2B5EF4-FFF2-40B4-BE49-F238E27FC236}">
                    <a16:creationId xmlns:a16="http://schemas.microsoft.com/office/drawing/2014/main" id="{9AD6C9E1-CE4E-41A3-BA6B-146BAA55BE40}"/>
                  </a:ext>
                </a:extLst>
              </p14:cNvPr>
              <p14:cNvContentPartPr/>
              <p14:nvPr/>
            </p14:nvContentPartPr>
            <p14:xfrm>
              <a:off x="10140533" y="6072253"/>
              <a:ext cx="861120" cy="1163880"/>
            </p14:xfrm>
          </p:contentPart>
        </mc:Choice>
        <mc:Fallback xmlns="">
          <p:pic>
            <p:nvPicPr>
              <p:cNvPr id="7" name="잉크 6">
                <a:extLst>
                  <a:ext uri="{FF2B5EF4-FFF2-40B4-BE49-F238E27FC236}">
                    <a16:creationId xmlns:a16="http://schemas.microsoft.com/office/drawing/2014/main" id="{9AD6C9E1-CE4E-41A3-BA6B-146BAA55BE4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131893" y="6063613"/>
                <a:ext cx="878760" cy="118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잉크 7">
                <a:extLst>
                  <a:ext uri="{FF2B5EF4-FFF2-40B4-BE49-F238E27FC236}">
                    <a16:creationId xmlns:a16="http://schemas.microsoft.com/office/drawing/2014/main" id="{E778188D-B1CA-47F5-8257-3DF977892951}"/>
                  </a:ext>
                </a:extLst>
              </p14:cNvPr>
              <p14:cNvContentPartPr/>
              <p14:nvPr/>
            </p14:nvContentPartPr>
            <p14:xfrm>
              <a:off x="11022893" y="1396933"/>
              <a:ext cx="501840" cy="864000"/>
            </p14:xfrm>
          </p:contentPart>
        </mc:Choice>
        <mc:Fallback xmlns="">
          <p:pic>
            <p:nvPicPr>
              <p:cNvPr id="8" name="잉크 7">
                <a:extLst>
                  <a:ext uri="{FF2B5EF4-FFF2-40B4-BE49-F238E27FC236}">
                    <a16:creationId xmlns:a16="http://schemas.microsoft.com/office/drawing/2014/main" id="{E778188D-B1CA-47F5-8257-3DF97789295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013893" y="1387933"/>
                <a:ext cx="519480" cy="881640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그림 9">
            <a:extLst>
              <a:ext uri="{FF2B5EF4-FFF2-40B4-BE49-F238E27FC236}">
                <a16:creationId xmlns:a16="http://schemas.microsoft.com/office/drawing/2014/main" id="{6C8C9C74-6DE0-4734-B90F-E42F0784732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4467" y="6858000"/>
            <a:ext cx="6636067" cy="1763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1342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잉크 1">
                <a:extLst>
                  <a:ext uri="{FF2B5EF4-FFF2-40B4-BE49-F238E27FC236}">
                    <a16:creationId xmlns:a16="http://schemas.microsoft.com/office/drawing/2014/main" id="{BFD3FA2B-2F21-4F08-BFFF-BDCE6D23F2BD}"/>
                  </a:ext>
                </a:extLst>
              </p14:cNvPr>
              <p14:cNvContentPartPr/>
              <p14:nvPr/>
            </p14:nvContentPartPr>
            <p14:xfrm>
              <a:off x="3733613" y="2641667"/>
              <a:ext cx="360" cy="360"/>
            </p14:xfrm>
          </p:contentPart>
        </mc:Choice>
        <mc:Fallback xmlns="">
          <p:pic>
            <p:nvPicPr>
              <p:cNvPr id="2" name="잉크 1">
                <a:extLst>
                  <a:ext uri="{FF2B5EF4-FFF2-40B4-BE49-F238E27FC236}">
                    <a16:creationId xmlns:a16="http://schemas.microsoft.com/office/drawing/2014/main" id="{BFD3FA2B-2F21-4F08-BFFF-BDCE6D23F2B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24973" y="2632667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그림 3">
            <a:extLst>
              <a:ext uri="{FF2B5EF4-FFF2-40B4-BE49-F238E27FC236}">
                <a16:creationId xmlns:a16="http://schemas.microsoft.com/office/drawing/2014/main" id="{0198D6F0-5D24-4821-B2BA-4B7AE2A757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00413"/>
            <a:ext cx="12192000" cy="445717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잉크 4">
                <a:extLst>
                  <a:ext uri="{FF2B5EF4-FFF2-40B4-BE49-F238E27FC236}">
                    <a16:creationId xmlns:a16="http://schemas.microsoft.com/office/drawing/2014/main" id="{FBBF8B67-45FC-4688-98E8-75DCAC23B4E2}"/>
                  </a:ext>
                </a:extLst>
              </p14:cNvPr>
              <p14:cNvContentPartPr/>
              <p14:nvPr/>
            </p14:nvContentPartPr>
            <p14:xfrm>
              <a:off x="3377933" y="533507"/>
              <a:ext cx="360" cy="360"/>
            </p14:xfrm>
          </p:contentPart>
        </mc:Choice>
        <mc:Fallback xmlns="">
          <p:pic>
            <p:nvPicPr>
              <p:cNvPr id="5" name="잉크 4">
                <a:extLst>
                  <a:ext uri="{FF2B5EF4-FFF2-40B4-BE49-F238E27FC236}">
                    <a16:creationId xmlns:a16="http://schemas.microsoft.com/office/drawing/2014/main" id="{FBBF8B67-45FC-4688-98E8-75DCAC23B4E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69293" y="524507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그룹 19">
            <a:extLst>
              <a:ext uri="{FF2B5EF4-FFF2-40B4-BE49-F238E27FC236}">
                <a16:creationId xmlns:a16="http://schemas.microsoft.com/office/drawing/2014/main" id="{765DF197-1709-4B19-AEAD-0F54040899E7}"/>
              </a:ext>
            </a:extLst>
          </p:cNvPr>
          <p:cNvGrpSpPr/>
          <p:nvPr/>
        </p:nvGrpSpPr>
        <p:grpSpPr>
          <a:xfrm>
            <a:off x="5425253" y="1439267"/>
            <a:ext cx="3487680" cy="1707840"/>
            <a:chOff x="5425253" y="1439267"/>
            <a:chExt cx="3487680" cy="1707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6" name="잉크 5">
                  <a:extLst>
                    <a:ext uri="{FF2B5EF4-FFF2-40B4-BE49-F238E27FC236}">
                      <a16:creationId xmlns:a16="http://schemas.microsoft.com/office/drawing/2014/main" id="{E65EA8A9-B13A-4701-B403-B17BC8EE346C}"/>
                    </a:ext>
                  </a:extLst>
                </p14:cNvPr>
                <p14:cNvContentPartPr/>
                <p14:nvPr/>
              </p14:nvContentPartPr>
              <p14:xfrm>
                <a:off x="5425253" y="1951907"/>
                <a:ext cx="772920" cy="815760"/>
              </p14:xfrm>
            </p:contentPart>
          </mc:Choice>
          <mc:Fallback xmlns="">
            <p:pic>
              <p:nvPicPr>
                <p:cNvPr id="6" name="잉크 5">
                  <a:extLst>
                    <a:ext uri="{FF2B5EF4-FFF2-40B4-BE49-F238E27FC236}">
                      <a16:creationId xmlns:a16="http://schemas.microsoft.com/office/drawing/2014/main" id="{E65EA8A9-B13A-4701-B403-B17BC8EE346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416253" y="1942907"/>
                  <a:ext cx="790560" cy="83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7" name="잉크 6">
                  <a:extLst>
                    <a:ext uri="{FF2B5EF4-FFF2-40B4-BE49-F238E27FC236}">
                      <a16:creationId xmlns:a16="http://schemas.microsoft.com/office/drawing/2014/main" id="{10219D0F-BC62-49B1-B6C2-894D3D632387}"/>
                    </a:ext>
                  </a:extLst>
                </p14:cNvPr>
                <p14:cNvContentPartPr/>
                <p14:nvPr/>
              </p14:nvContentPartPr>
              <p14:xfrm>
                <a:off x="6053453" y="2051987"/>
                <a:ext cx="536040" cy="132480"/>
              </p14:xfrm>
            </p:contentPart>
          </mc:Choice>
          <mc:Fallback xmlns="">
            <p:pic>
              <p:nvPicPr>
                <p:cNvPr id="7" name="잉크 6">
                  <a:extLst>
                    <a:ext uri="{FF2B5EF4-FFF2-40B4-BE49-F238E27FC236}">
                      <a16:creationId xmlns:a16="http://schemas.microsoft.com/office/drawing/2014/main" id="{10219D0F-BC62-49B1-B6C2-894D3D63238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044813" y="2042987"/>
                  <a:ext cx="55368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8" name="잉크 7">
                  <a:extLst>
                    <a:ext uri="{FF2B5EF4-FFF2-40B4-BE49-F238E27FC236}">
                      <a16:creationId xmlns:a16="http://schemas.microsoft.com/office/drawing/2014/main" id="{408A82BC-F652-4FA3-B16B-46C9C37A3DD6}"/>
                    </a:ext>
                  </a:extLst>
                </p14:cNvPr>
                <p14:cNvContentPartPr/>
                <p14:nvPr/>
              </p14:nvContentPartPr>
              <p14:xfrm>
                <a:off x="6188813" y="2116067"/>
                <a:ext cx="607320" cy="221040"/>
              </p14:xfrm>
            </p:contentPart>
          </mc:Choice>
          <mc:Fallback xmlns="">
            <p:pic>
              <p:nvPicPr>
                <p:cNvPr id="8" name="잉크 7">
                  <a:extLst>
                    <a:ext uri="{FF2B5EF4-FFF2-40B4-BE49-F238E27FC236}">
                      <a16:creationId xmlns:a16="http://schemas.microsoft.com/office/drawing/2014/main" id="{408A82BC-F652-4FA3-B16B-46C9C37A3DD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180173" y="2107427"/>
                  <a:ext cx="62496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9" name="잉크 8">
                  <a:extLst>
                    <a:ext uri="{FF2B5EF4-FFF2-40B4-BE49-F238E27FC236}">
                      <a16:creationId xmlns:a16="http://schemas.microsoft.com/office/drawing/2014/main" id="{B369E88D-7E35-461A-A5E6-66F42A185ACB}"/>
                    </a:ext>
                  </a:extLst>
                </p14:cNvPr>
                <p14:cNvContentPartPr/>
                <p14:nvPr/>
              </p14:nvContentPartPr>
              <p14:xfrm>
                <a:off x="6552773" y="1879547"/>
                <a:ext cx="518400" cy="368640"/>
              </p14:xfrm>
            </p:contentPart>
          </mc:Choice>
          <mc:Fallback xmlns="">
            <p:pic>
              <p:nvPicPr>
                <p:cNvPr id="9" name="잉크 8">
                  <a:extLst>
                    <a:ext uri="{FF2B5EF4-FFF2-40B4-BE49-F238E27FC236}">
                      <a16:creationId xmlns:a16="http://schemas.microsoft.com/office/drawing/2014/main" id="{B369E88D-7E35-461A-A5E6-66F42A185AC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544133" y="1870547"/>
                  <a:ext cx="536040" cy="38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0" name="잉크 9">
                  <a:extLst>
                    <a:ext uri="{FF2B5EF4-FFF2-40B4-BE49-F238E27FC236}">
                      <a16:creationId xmlns:a16="http://schemas.microsoft.com/office/drawing/2014/main" id="{11195C39-4FB5-4CAB-BD65-ACCDE81544ED}"/>
                    </a:ext>
                  </a:extLst>
                </p14:cNvPr>
                <p14:cNvContentPartPr/>
                <p14:nvPr/>
              </p14:nvContentPartPr>
              <p14:xfrm>
                <a:off x="7399493" y="1631507"/>
                <a:ext cx="652320" cy="171720"/>
              </p14:xfrm>
            </p:contentPart>
          </mc:Choice>
          <mc:Fallback xmlns="">
            <p:pic>
              <p:nvPicPr>
                <p:cNvPr id="10" name="잉크 9">
                  <a:extLst>
                    <a:ext uri="{FF2B5EF4-FFF2-40B4-BE49-F238E27FC236}">
                      <a16:creationId xmlns:a16="http://schemas.microsoft.com/office/drawing/2014/main" id="{11195C39-4FB5-4CAB-BD65-ACCDE81544E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390853" y="1622867"/>
                  <a:ext cx="66996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1" name="잉크 10">
                  <a:extLst>
                    <a:ext uri="{FF2B5EF4-FFF2-40B4-BE49-F238E27FC236}">
                      <a16:creationId xmlns:a16="http://schemas.microsoft.com/office/drawing/2014/main" id="{2B1972B6-0FE6-45EE-86D3-B070EE909ED7}"/>
                    </a:ext>
                  </a:extLst>
                </p14:cNvPr>
                <p14:cNvContentPartPr/>
                <p14:nvPr/>
              </p14:nvContentPartPr>
              <p14:xfrm>
                <a:off x="7535213" y="1820507"/>
                <a:ext cx="81000" cy="195120"/>
              </p14:xfrm>
            </p:contentPart>
          </mc:Choice>
          <mc:Fallback xmlns="">
            <p:pic>
              <p:nvPicPr>
                <p:cNvPr id="11" name="잉크 10">
                  <a:extLst>
                    <a:ext uri="{FF2B5EF4-FFF2-40B4-BE49-F238E27FC236}">
                      <a16:creationId xmlns:a16="http://schemas.microsoft.com/office/drawing/2014/main" id="{2B1972B6-0FE6-45EE-86D3-B070EE909ED7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526573" y="1811507"/>
                  <a:ext cx="9864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2" name="잉크 11">
                  <a:extLst>
                    <a:ext uri="{FF2B5EF4-FFF2-40B4-BE49-F238E27FC236}">
                      <a16:creationId xmlns:a16="http://schemas.microsoft.com/office/drawing/2014/main" id="{CD6EE378-907B-494D-8D27-EDBE795DA9EA}"/>
                    </a:ext>
                  </a:extLst>
                </p14:cNvPr>
                <p14:cNvContentPartPr/>
                <p14:nvPr/>
              </p14:nvContentPartPr>
              <p14:xfrm>
                <a:off x="7510733" y="1913387"/>
                <a:ext cx="336960" cy="332640"/>
              </p14:xfrm>
            </p:contentPart>
          </mc:Choice>
          <mc:Fallback xmlns="">
            <p:pic>
              <p:nvPicPr>
                <p:cNvPr id="12" name="잉크 11">
                  <a:extLst>
                    <a:ext uri="{FF2B5EF4-FFF2-40B4-BE49-F238E27FC236}">
                      <a16:creationId xmlns:a16="http://schemas.microsoft.com/office/drawing/2014/main" id="{CD6EE378-907B-494D-8D27-EDBE795DA9E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502093" y="1904747"/>
                  <a:ext cx="354600" cy="35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3" name="잉크 12">
                  <a:extLst>
                    <a:ext uri="{FF2B5EF4-FFF2-40B4-BE49-F238E27FC236}">
                      <a16:creationId xmlns:a16="http://schemas.microsoft.com/office/drawing/2014/main" id="{EC4E0030-6E19-4577-9D51-502E1CC81F47}"/>
                    </a:ext>
                  </a:extLst>
                </p14:cNvPr>
                <p14:cNvContentPartPr/>
                <p14:nvPr/>
              </p14:nvContentPartPr>
              <p14:xfrm>
                <a:off x="7916093" y="1816187"/>
                <a:ext cx="244080" cy="72000"/>
              </p14:xfrm>
            </p:contentPart>
          </mc:Choice>
          <mc:Fallback xmlns="">
            <p:pic>
              <p:nvPicPr>
                <p:cNvPr id="13" name="잉크 12">
                  <a:extLst>
                    <a:ext uri="{FF2B5EF4-FFF2-40B4-BE49-F238E27FC236}">
                      <a16:creationId xmlns:a16="http://schemas.microsoft.com/office/drawing/2014/main" id="{EC4E0030-6E19-4577-9D51-502E1CC81F47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907093" y="1807547"/>
                  <a:ext cx="26172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4" name="잉크 13">
                  <a:extLst>
                    <a:ext uri="{FF2B5EF4-FFF2-40B4-BE49-F238E27FC236}">
                      <a16:creationId xmlns:a16="http://schemas.microsoft.com/office/drawing/2014/main" id="{9937EC0A-3D0D-4371-A137-861BDC0341A9}"/>
                    </a:ext>
                  </a:extLst>
                </p14:cNvPr>
                <p14:cNvContentPartPr/>
                <p14:nvPr/>
              </p14:nvContentPartPr>
              <p14:xfrm>
                <a:off x="7857053" y="1880267"/>
                <a:ext cx="482400" cy="132840"/>
              </p14:xfrm>
            </p:contentPart>
          </mc:Choice>
          <mc:Fallback xmlns="">
            <p:pic>
              <p:nvPicPr>
                <p:cNvPr id="14" name="잉크 13">
                  <a:extLst>
                    <a:ext uri="{FF2B5EF4-FFF2-40B4-BE49-F238E27FC236}">
                      <a16:creationId xmlns:a16="http://schemas.microsoft.com/office/drawing/2014/main" id="{9937EC0A-3D0D-4371-A137-861BDC0341A9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848053" y="1871627"/>
                  <a:ext cx="50004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5" name="잉크 14">
                  <a:extLst>
                    <a:ext uri="{FF2B5EF4-FFF2-40B4-BE49-F238E27FC236}">
                      <a16:creationId xmlns:a16="http://schemas.microsoft.com/office/drawing/2014/main" id="{5DF86CD6-402F-42EA-AF7B-01E7F82D6647}"/>
                    </a:ext>
                  </a:extLst>
                </p14:cNvPr>
                <p14:cNvContentPartPr/>
                <p14:nvPr/>
              </p14:nvContentPartPr>
              <p14:xfrm>
                <a:off x="8229293" y="1439267"/>
                <a:ext cx="32040" cy="1037880"/>
              </p14:xfrm>
            </p:contentPart>
          </mc:Choice>
          <mc:Fallback xmlns="">
            <p:pic>
              <p:nvPicPr>
                <p:cNvPr id="15" name="잉크 14">
                  <a:extLst>
                    <a:ext uri="{FF2B5EF4-FFF2-40B4-BE49-F238E27FC236}">
                      <a16:creationId xmlns:a16="http://schemas.microsoft.com/office/drawing/2014/main" id="{5DF86CD6-402F-42EA-AF7B-01E7F82D6647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220653" y="1430267"/>
                  <a:ext cx="49680" cy="10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6" name="잉크 15">
                  <a:extLst>
                    <a:ext uri="{FF2B5EF4-FFF2-40B4-BE49-F238E27FC236}">
                      <a16:creationId xmlns:a16="http://schemas.microsoft.com/office/drawing/2014/main" id="{62C275A1-A14B-4E42-9C48-97B4B84C620E}"/>
                    </a:ext>
                  </a:extLst>
                </p14:cNvPr>
                <p14:cNvContentPartPr/>
                <p14:nvPr/>
              </p14:nvContentPartPr>
              <p14:xfrm>
                <a:off x="8364653" y="1549067"/>
                <a:ext cx="93240" cy="825840"/>
              </p14:xfrm>
            </p:contentPart>
          </mc:Choice>
          <mc:Fallback xmlns="">
            <p:pic>
              <p:nvPicPr>
                <p:cNvPr id="16" name="잉크 15">
                  <a:extLst>
                    <a:ext uri="{FF2B5EF4-FFF2-40B4-BE49-F238E27FC236}">
                      <a16:creationId xmlns:a16="http://schemas.microsoft.com/office/drawing/2014/main" id="{62C275A1-A14B-4E42-9C48-97B4B84C620E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8356013" y="1540427"/>
                  <a:ext cx="110880" cy="84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7" name="잉크 16">
                  <a:extLst>
                    <a:ext uri="{FF2B5EF4-FFF2-40B4-BE49-F238E27FC236}">
                      <a16:creationId xmlns:a16="http://schemas.microsoft.com/office/drawing/2014/main" id="{B3694B0E-6B65-4FF5-9F58-8525A7523A0F}"/>
                    </a:ext>
                  </a:extLst>
                </p14:cNvPr>
                <p14:cNvContentPartPr/>
                <p14:nvPr/>
              </p14:nvContentPartPr>
              <p14:xfrm>
                <a:off x="8326133" y="1803227"/>
                <a:ext cx="405360" cy="702000"/>
              </p14:xfrm>
            </p:contentPart>
          </mc:Choice>
          <mc:Fallback xmlns="">
            <p:pic>
              <p:nvPicPr>
                <p:cNvPr id="17" name="잉크 16">
                  <a:extLst>
                    <a:ext uri="{FF2B5EF4-FFF2-40B4-BE49-F238E27FC236}">
                      <a16:creationId xmlns:a16="http://schemas.microsoft.com/office/drawing/2014/main" id="{B3694B0E-6B65-4FF5-9F58-8525A7523A0F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8317493" y="1794227"/>
                  <a:ext cx="423000" cy="71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9" name="잉크 18">
                  <a:extLst>
                    <a:ext uri="{FF2B5EF4-FFF2-40B4-BE49-F238E27FC236}">
                      <a16:creationId xmlns:a16="http://schemas.microsoft.com/office/drawing/2014/main" id="{55888840-A337-4C96-BD20-25B7AAD2F841}"/>
                    </a:ext>
                  </a:extLst>
                </p14:cNvPr>
                <p14:cNvContentPartPr/>
                <p14:nvPr/>
              </p14:nvContentPartPr>
              <p14:xfrm>
                <a:off x="8839133" y="1684427"/>
                <a:ext cx="73800" cy="1462680"/>
              </p14:xfrm>
            </p:contentPart>
          </mc:Choice>
          <mc:Fallback xmlns="">
            <p:pic>
              <p:nvPicPr>
                <p:cNvPr id="19" name="잉크 18">
                  <a:extLst>
                    <a:ext uri="{FF2B5EF4-FFF2-40B4-BE49-F238E27FC236}">
                      <a16:creationId xmlns:a16="http://schemas.microsoft.com/office/drawing/2014/main" id="{55888840-A337-4C96-BD20-25B7AAD2F841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8830133" y="1675787"/>
                  <a:ext cx="91440" cy="14803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6068454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772E62FC-3BBA-4B1C-A18A-D652D9B8D9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0933"/>
            <a:ext cx="12192000" cy="5316133"/>
          </a:xfrm>
          <a:prstGeom prst="rect">
            <a:avLst/>
          </a:prstGeom>
        </p:spPr>
      </p:pic>
      <p:grpSp>
        <p:nvGrpSpPr>
          <p:cNvPr id="17" name="그룹 16">
            <a:extLst>
              <a:ext uri="{FF2B5EF4-FFF2-40B4-BE49-F238E27FC236}">
                <a16:creationId xmlns:a16="http://schemas.microsoft.com/office/drawing/2014/main" id="{7ACC188C-AE80-49B2-824B-3FDB7761C4E5}"/>
              </a:ext>
            </a:extLst>
          </p:cNvPr>
          <p:cNvGrpSpPr/>
          <p:nvPr/>
        </p:nvGrpSpPr>
        <p:grpSpPr>
          <a:xfrm>
            <a:off x="1752173" y="4173827"/>
            <a:ext cx="2356200" cy="1928520"/>
            <a:chOff x="1752173" y="4173827"/>
            <a:chExt cx="2356200" cy="1928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4" name="잉크 3">
                  <a:extLst>
                    <a:ext uri="{FF2B5EF4-FFF2-40B4-BE49-F238E27FC236}">
                      <a16:creationId xmlns:a16="http://schemas.microsoft.com/office/drawing/2014/main" id="{23B0220B-25DE-4F2D-B123-FF0C753C5149}"/>
                    </a:ext>
                  </a:extLst>
                </p14:cNvPr>
                <p14:cNvContentPartPr/>
                <p14:nvPr/>
              </p14:nvContentPartPr>
              <p14:xfrm>
                <a:off x="1786013" y="4341587"/>
                <a:ext cx="308880" cy="457200"/>
              </p14:xfrm>
            </p:contentPart>
          </mc:Choice>
          <mc:Fallback xmlns="">
            <p:pic>
              <p:nvPicPr>
                <p:cNvPr id="4" name="잉크 3">
                  <a:extLst>
                    <a:ext uri="{FF2B5EF4-FFF2-40B4-BE49-F238E27FC236}">
                      <a16:creationId xmlns:a16="http://schemas.microsoft.com/office/drawing/2014/main" id="{23B0220B-25DE-4F2D-B123-FF0C753C5149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777373" y="4332587"/>
                  <a:ext cx="326520" cy="47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잉크 4">
                  <a:extLst>
                    <a:ext uri="{FF2B5EF4-FFF2-40B4-BE49-F238E27FC236}">
                      <a16:creationId xmlns:a16="http://schemas.microsoft.com/office/drawing/2014/main" id="{95113251-2744-48D4-B13F-EA2F2F41F92D}"/>
                    </a:ext>
                  </a:extLst>
                </p14:cNvPr>
                <p14:cNvContentPartPr/>
                <p14:nvPr/>
              </p14:nvContentPartPr>
              <p14:xfrm>
                <a:off x="1752173" y="4859627"/>
                <a:ext cx="800280" cy="74520"/>
              </p14:xfrm>
            </p:contentPart>
          </mc:Choice>
          <mc:Fallback xmlns="">
            <p:pic>
              <p:nvPicPr>
                <p:cNvPr id="5" name="잉크 4">
                  <a:extLst>
                    <a:ext uri="{FF2B5EF4-FFF2-40B4-BE49-F238E27FC236}">
                      <a16:creationId xmlns:a16="http://schemas.microsoft.com/office/drawing/2014/main" id="{95113251-2744-48D4-B13F-EA2F2F41F92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743533" y="4850987"/>
                  <a:ext cx="81792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잉크 5">
                  <a:extLst>
                    <a:ext uri="{FF2B5EF4-FFF2-40B4-BE49-F238E27FC236}">
                      <a16:creationId xmlns:a16="http://schemas.microsoft.com/office/drawing/2014/main" id="{79C104B1-F164-4764-8EA5-E5BA8D987B40}"/>
                    </a:ext>
                  </a:extLst>
                </p14:cNvPr>
                <p14:cNvContentPartPr/>
                <p14:nvPr/>
              </p14:nvContentPartPr>
              <p14:xfrm>
                <a:off x="2031173" y="4952867"/>
                <a:ext cx="170280" cy="460800"/>
              </p14:xfrm>
            </p:contentPart>
          </mc:Choice>
          <mc:Fallback xmlns="">
            <p:pic>
              <p:nvPicPr>
                <p:cNvPr id="6" name="잉크 5">
                  <a:extLst>
                    <a:ext uri="{FF2B5EF4-FFF2-40B4-BE49-F238E27FC236}">
                      <a16:creationId xmlns:a16="http://schemas.microsoft.com/office/drawing/2014/main" id="{79C104B1-F164-4764-8EA5-E5BA8D987B4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022173" y="4943867"/>
                  <a:ext cx="187920" cy="47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잉크 6">
                  <a:extLst>
                    <a:ext uri="{FF2B5EF4-FFF2-40B4-BE49-F238E27FC236}">
                      <a16:creationId xmlns:a16="http://schemas.microsoft.com/office/drawing/2014/main" id="{7C11355C-0CCB-47B3-9ACE-433406BBB52F}"/>
                    </a:ext>
                  </a:extLst>
                </p14:cNvPr>
                <p14:cNvContentPartPr/>
                <p14:nvPr/>
              </p14:nvContentPartPr>
              <p14:xfrm>
                <a:off x="2353733" y="5056907"/>
                <a:ext cx="429840" cy="174960"/>
              </p14:xfrm>
            </p:contentPart>
          </mc:Choice>
          <mc:Fallback xmlns="">
            <p:pic>
              <p:nvPicPr>
                <p:cNvPr id="7" name="잉크 6">
                  <a:extLst>
                    <a:ext uri="{FF2B5EF4-FFF2-40B4-BE49-F238E27FC236}">
                      <a16:creationId xmlns:a16="http://schemas.microsoft.com/office/drawing/2014/main" id="{7C11355C-0CCB-47B3-9ACE-433406BBB52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345093" y="5048267"/>
                  <a:ext cx="44748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잉크 7">
                  <a:extLst>
                    <a:ext uri="{FF2B5EF4-FFF2-40B4-BE49-F238E27FC236}">
                      <a16:creationId xmlns:a16="http://schemas.microsoft.com/office/drawing/2014/main" id="{51744C39-2BC1-48BC-8E1F-AC2873CE27A2}"/>
                    </a:ext>
                  </a:extLst>
                </p14:cNvPr>
                <p14:cNvContentPartPr/>
                <p14:nvPr/>
              </p14:nvContentPartPr>
              <p14:xfrm>
                <a:off x="2624453" y="4283627"/>
                <a:ext cx="284040" cy="1314720"/>
              </p14:xfrm>
            </p:contentPart>
          </mc:Choice>
          <mc:Fallback xmlns="">
            <p:pic>
              <p:nvPicPr>
                <p:cNvPr id="8" name="잉크 7">
                  <a:extLst>
                    <a:ext uri="{FF2B5EF4-FFF2-40B4-BE49-F238E27FC236}">
                      <a16:creationId xmlns:a16="http://schemas.microsoft.com/office/drawing/2014/main" id="{51744C39-2BC1-48BC-8E1F-AC2873CE27A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615813" y="4274987"/>
                  <a:ext cx="301680" cy="133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0" name="잉크 9">
                  <a:extLst>
                    <a:ext uri="{FF2B5EF4-FFF2-40B4-BE49-F238E27FC236}">
                      <a16:creationId xmlns:a16="http://schemas.microsoft.com/office/drawing/2014/main" id="{59BABD71-5CB8-499A-BAD1-8034FB6CFD03}"/>
                    </a:ext>
                  </a:extLst>
                </p14:cNvPr>
                <p14:cNvContentPartPr/>
                <p14:nvPr/>
              </p14:nvContentPartPr>
              <p14:xfrm>
                <a:off x="2226653" y="5621387"/>
                <a:ext cx="1037160" cy="480960"/>
              </p14:xfrm>
            </p:contentPart>
          </mc:Choice>
          <mc:Fallback xmlns="">
            <p:pic>
              <p:nvPicPr>
                <p:cNvPr id="10" name="잉크 9">
                  <a:extLst>
                    <a:ext uri="{FF2B5EF4-FFF2-40B4-BE49-F238E27FC236}">
                      <a16:creationId xmlns:a16="http://schemas.microsoft.com/office/drawing/2014/main" id="{59BABD71-5CB8-499A-BAD1-8034FB6CFD0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217653" y="5612747"/>
                  <a:ext cx="1054800" cy="49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1" name="잉크 10">
                  <a:extLst>
                    <a:ext uri="{FF2B5EF4-FFF2-40B4-BE49-F238E27FC236}">
                      <a16:creationId xmlns:a16="http://schemas.microsoft.com/office/drawing/2014/main" id="{4C3A371A-6A1B-4211-99B2-A6870E9BA91A}"/>
                    </a:ext>
                  </a:extLst>
                </p14:cNvPr>
                <p14:cNvContentPartPr/>
                <p14:nvPr/>
              </p14:nvContentPartPr>
              <p14:xfrm>
                <a:off x="3141053" y="4461467"/>
                <a:ext cx="581400" cy="219600"/>
              </p14:xfrm>
            </p:contentPart>
          </mc:Choice>
          <mc:Fallback xmlns="">
            <p:pic>
              <p:nvPicPr>
                <p:cNvPr id="11" name="잉크 10">
                  <a:extLst>
                    <a:ext uri="{FF2B5EF4-FFF2-40B4-BE49-F238E27FC236}">
                      <a16:creationId xmlns:a16="http://schemas.microsoft.com/office/drawing/2014/main" id="{4C3A371A-6A1B-4211-99B2-A6870E9BA91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132053" y="4452467"/>
                  <a:ext cx="59904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2" name="잉크 11">
                  <a:extLst>
                    <a:ext uri="{FF2B5EF4-FFF2-40B4-BE49-F238E27FC236}">
                      <a16:creationId xmlns:a16="http://schemas.microsoft.com/office/drawing/2014/main" id="{376EE45B-1DF0-4E23-BCEF-016965F825BC}"/>
                    </a:ext>
                  </a:extLst>
                </p14:cNvPr>
                <p14:cNvContentPartPr/>
                <p14:nvPr/>
              </p14:nvContentPartPr>
              <p14:xfrm>
                <a:off x="3395213" y="4444907"/>
                <a:ext cx="330480" cy="633960"/>
              </p14:xfrm>
            </p:contentPart>
          </mc:Choice>
          <mc:Fallback xmlns="">
            <p:pic>
              <p:nvPicPr>
                <p:cNvPr id="12" name="잉크 11">
                  <a:extLst>
                    <a:ext uri="{FF2B5EF4-FFF2-40B4-BE49-F238E27FC236}">
                      <a16:creationId xmlns:a16="http://schemas.microsoft.com/office/drawing/2014/main" id="{376EE45B-1DF0-4E23-BCEF-016965F825BC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386213" y="4436267"/>
                  <a:ext cx="348120" cy="65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3" name="잉크 12">
                  <a:extLst>
                    <a:ext uri="{FF2B5EF4-FFF2-40B4-BE49-F238E27FC236}">
                      <a16:creationId xmlns:a16="http://schemas.microsoft.com/office/drawing/2014/main" id="{83F8AB07-A4D8-41DE-9F55-62BCCC56FC91}"/>
                    </a:ext>
                  </a:extLst>
                </p14:cNvPr>
                <p14:cNvContentPartPr/>
                <p14:nvPr/>
              </p14:nvContentPartPr>
              <p14:xfrm>
                <a:off x="3538853" y="4876547"/>
                <a:ext cx="302760" cy="441720"/>
              </p14:xfrm>
            </p:contentPart>
          </mc:Choice>
          <mc:Fallback xmlns="">
            <p:pic>
              <p:nvPicPr>
                <p:cNvPr id="13" name="잉크 12">
                  <a:extLst>
                    <a:ext uri="{FF2B5EF4-FFF2-40B4-BE49-F238E27FC236}">
                      <a16:creationId xmlns:a16="http://schemas.microsoft.com/office/drawing/2014/main" id="{83F8AB07-A4D8-41DE-9F55-62BCCC56FC9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530213" y="4867547"/>
                  <a:ext cx="320400" cy="45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4" name="잉크 13">
                  <a:extLst>
                    <a:ext uri="{FF2B5EF4-FFF2-40B4-BE49-F238E27FC236}">
                      <a16:creationId xmlns:a16="http://schemas.microsoft.com/office/drawing/2014/main" id="{CE33D209-FDE4-4C52-AEC5-3EF8D6F29F4B}"/>
                    </a:ext>
                  </a:extLst>
                </p14:cNvPr>
                <p14:cNvContentPartPr/>
                <p14:nvPr/>
              </p14:nvContentPartPr>
              <p14:xfrm>
                <a:off x="3835133" y="4173827"/>
                <a:ext cx="111960" cy="814680"/>
              </p14:xfrm>
            </p:contentPart>
          </mc:Choice>
          <mc:Fallback xmlns="">
            <p:pic>
              <p:nvPicPr>
                <p:cNvPr id="14" name="잉크 13">
                  <a:extLst>
                    <a:ext uri="{FF2B5EF4-FFF2-40B4-BE49-F238E27FC236}">
                      <a16:creationId xmlns:a16="http://schemas.microsoft.com/office/drawing/2014/main" id="{CE33D209-FDE4-4C52-AEC5-3EF8D6F29F4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826133" y="4164827"/>
                  <a:ext cx="129600" cy="83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5" name="잉크 14">
                  <a:extLst>
                    <a:ext uri="{FF2B5EF4-FFF2-40B4-BE49-F238E27FC236}">
                      <a16:creationId xmlns:a16="http://schemas.microsoft.com/office/drawing/2014/main" id="{2D67E4D5-E20A-4E0D-87BE-3794E8AFD008}"/>
                    </a:ext>
                  </a:extLst>
                </p14:cNvPr>
                <p14:cNvContentPartPr/>
                <p14:nvPr/>
              </p14:nvContentPartPr>
              <p14:xfrm>
                <a:off x="3962213" y="4810307"/>
                <a:ext cx="129600" cy="83520"/>
              </p14:xfrm>
            </p:contentPart>
          </mc:Choice>
          <mc:Fallback xmlns="">
            <p:pic>
              <p:nvPicPr>
                <p:cNvPr id="15" name="잉크 14">
                  <a:extLst>
                    <a:ext uri="{FF2B5EF4-FFF2-40B4-BE49-F238E27FC236}">
                      <a16:creationId xmlns:a16="http://schemas.microsoft.com/office/drawing/2014/main" id="{2D67E4D5-E20A-4E0D-87BE-3794E8AFD00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953573" y="4801307"/>
                  <a:ext cx="14724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6" name="잉크 15">
                  <a:extLst>
                    <a:ext uri="{FF2B5EF4-FFF2-40B4-BE49-F238E27FC236}">
                      <a16:creationId xmlns:a16="http://schemas.microsoft.com/office/drawing/2014/main" id="{4F6A5E65-4B2A-4AB3-A105-5457D478BC70}"/>
                    </a:ext>
                  </a:extLst>
                </p14:cNvPr>
                <p14:cNvContentPartPr/>
                <p14:nvPr/>
              </p14:nvContentPartPr>
              <p14:xfrm>
                <a:off x="3638933" y="5431667"/>
                <a:ext cx="469440" cy="653760"/>
              </p14:xfrm>
            </p:contentPart>
          </mc:Choice>
          <mc:Fallback xmlns="">
            <p:pic>
              <p:nvPicPr>
                <p:cNvPr id="16" name="잉크 15">
                  <a:extLst>
                    <a:ext uri="{FF2B5EF4-FFF2-40B4-BE49-F238E27FC236}">
                      <a16:creationId xmlns:a16="http://schemas.microsoft.com/office/drawing/2014/main" id="{4F6A5E65-4B2A-4AB3-A105-5457D478BC70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630293" y="5423027"/>
                  <a:ext cx="487080" cy="6714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6300400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잉크 1">
                <a:extLst>
                  <a:ext uri="{FF2B5EF4-FFF2-40B4-BE49-F238E27FC236}">
                    <a16:creationId xmlns:a16="http://schemas.microsoft.com/office/drawing/2014/main" id="{F29EC219-36EC-45D0-A7A6-848CFCEF5A59}"/>
                  </a:ext>
                </a:extLst>
              </p14:cNvPr>
              <p14:cNvContentPartPr/>
              <p14:nvPr/>
            </p14:nvContentPartPr>
            <p14:xfrm>
              <a:off x="3327173" y="2260427"/>
              <a:ext cx="360" cy="360"/>
            </p14:xfrm>
          </p:contentPart>
        </mc:Choice>
        <mc:Fallback xmlns="">
          <p:pic>
            <p:nvPicPr>
              <p:cNvPr id="2" name="잉크 1">
                <a:extLst>
                  <a:ext uri="{FF2B5EF4-FFF2-40B4-BE49-F238E27FC236}">
                    <a16:creationId xmlns:a16="http://schemas.microsoft.com/office/drawing/2014/main" id="{F29EC219-36EC-45D0-A7A6-848CFCEF5A5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18533" y="2251787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그림 3">
            <a:extLst>
              <a:ext uri="{FF2B5EF4-FFF2-40B4-BE49-F238E27FC236}">
                <a16:creationId xmlns:a16="http://schemas.microsoft.com/office/drawing/2014/main" id="{85D34BA6-659E-438C-AFE6-D435070804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37022"/>
            <a:ext cx="12192000" cy="4383956"/>
          </a:xfrm>
          <a:prstGeom prst="rect">
            <a:avLst/>
          </a:prstGeom>
        </p:spPr>
      </p:pic>
      <p:grpSp>
        <p:nvGrpSpPr>
          <p:cNvPr id="22" name="그룹 21">
            <a:extLst>
              <a:ext uri="{FF2B5EF4-FFF2-40B4-BE49-F238E27FC236}">
                <a16:creationId xmlns:a16="http://schemas.microsoft.com/office/drawing/2014/main" id="{603F0BA7-1868-4EC1-873D-B62CBCACA65B}"/>
              </a:ext>
            </a:extLst>
          </p:cNvPr>
          <p:cNvGrpSpPr/>
          <p:nvPr/>
        </p:nvGrpSpPr>
        <p:grpSpPr>
          <a:xfrm>
            <a:off x="2514653" y="3538787"/>
            <a:ext cx="5191920" cy="2319480"/>
            <a:chOff x="2514653" y="3538787"/>
            <a:chExt cx="5191920" cy="2319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잉크 4">
                  <a:extLst>
                    <a:ext uri="{FF2B5EF4-FFF2-40B4-BE49-F238E27FC236}">
                      <a16:creationId xmlns:a16="http://schemas.microsoft.com/office/drawing/2014/main" id="{E3DDC084-7648-43F8-9281-681AD849E424}"/>
                    </a:ext>
                  </a:extLst>
                </p14:cNvPr>
                <p14:cNvContentPartPr/>
                <p14:nvPr/>
              </p14:nvContentPartPr>
              <p14:xfrm>
                <a:off x="2514653" y="4090307"/>
                <a:ext cx="929880" cy="361080"/>
              </p14:xfrm>
            </p:contentPart>
          </mc:Choice>
          <mc:Fallback xmlns="">
            <p:pic>
              <p:nvPicPr>
                <p:cNvPr id="5" name="잉크 4">
                  <a:extLst>
                    <a:ext uri="{FF2B5EF4-FFF2-40B4-BE49-F238E27FC236}">
                      <a16:creationId xmlns:a16="http://schemas.microsoft.com/office/drawing/2014/main" id="{E3DDC084-7648-43F8-9281-681AD849E42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505653" y="4081307"/>
                  <a:ext cx="947520" cy="37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잉크 5">
                  <a:extLst>
                    <a:ext uri="{FF2B5EF4-FFF2-40B4-BE49-F238E27FC236}">
                      <a16:creationId xmlns:a16="http://schemas.microsoft.com/office/drawing/2014/main" id="{2DB8AE76-C7DE-4BD7-BD98-CD944777B83F}"/>
                    </a:ext>
                  </a:extLst>
                </p14:cNvPr>
                <p14:cNvContentPartPr/>
                <p14:nvPr/>
              </p14:nvContentPartPr>
              <p14:xfrm>
                <a:off x="2895173" y="4436267"/>
                <a:ext cx="9360" cy="393840"/>
              </p14:xfrm>
            </p:contentPart>
          </mc:Choice>
          <mc:Fallback xmlns="">
            <p:pic>
              <p:nvPicPr>
                <p:cNvPr id="6" name="잉크 5">
                  <a:extLst>
                    <a:ext uri="{FF2B5EF4-FFF2-40B4-BE49-F238E27FC236}">
                      <a16:creationId xmlns:a16="http://schemas.microsoft.com/office/drawing/2014/main" id="{2DB8AE76-C7DE-4BD7-BD98-CD944777B83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886533" y="4427627"/>
                  <a:ext cx="27000" cy="41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잉크 6">
                  <a:extLst>
                    <a:ext uri="{FF2B5EF4-FFF2-40B4-BE49-F238E27FC236}">
                      <a16:creationId xmlns:a16="http://schemas.microsoft.com/office/drawing/2014/main" id="{0710B5CB-A81F-4188-B331-616F8AE54AC9}"/>
                    </a:ext>
                  </a:extLst>
                </p14:cNvPr>
                <p14:cNvContentPartPr/>
                <p14:nvPr/>
              </p14:nvContentPartPr>
              <p14:xfrm>
                <a:off x="2582333" y="4611947"/>
                <a:ext cx="880200" cy="307080"/>
              </p14:xfrm>
            </p:contentPart>
          </mc:Choice>
          <mc:Fallback xmlns="">
            <p:pic>
              <p:nvPicPr>
                <p:cNvPr id="7" name="잉크 6">
                  <a:extLst>
                    <a:ext uri="{FF2B5EF4-FFF2-40B4-BE49-F238E27FC236}">
                      <a16:creationId xmlns:a16="http://schemas.microsoft.com/office/drawing/2014/main" id="{0710B5CB-A81F-4188-B331-616F8AE54AC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573333" y="4603307"/>
                  <a:ext cx="897840" cy="32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잉크 7">
                  <a:extLst>
                    <a:ext uri="{FF2B5EF4-FFF2-40B4-BE49-F238E27FC236}">
                      <a16:creationId xmlns:a16="http://schemas.microsoft.com/office/drawing/2014/main" id="{9E2D1C30-D599-4EEE-AB99-C7318C884853}"/>
                    </a:ext>
                  </a:extLst>
                </p14:cNvPr>
                <p14:cNvContentPartPr/>
                <p14:nvPr/>
              </p14:nvContentPartPr>
              <p14:xfrm>
                <a:off x="2778533" y="4942067"/>
                <a:ext cx="832320" cy="693360"/>
              </p14:xfrm>
            </p:contentPart>
          </mc:Choice>
          <mc:Fallback xmlns="">
            <p:pic>
              <p:nvPicPr>
                <p:cNvPr id="8" name="잉크 7">
                  <a:extLst>
                    <a:ext uri="{FF2B5EF4-FFF2-40B4-BE49-F238E27FC236}">
                      <a16:creationId xmlns:a16="http://schemas.microsoft.com/office/drawing/2014/main" id="{9E2D1C30-D599-4EEE-AB99-C7318C88485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769893" y="4933427"/>
                  <a:ext cx="849960" cy="71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0" name="잉크 9">
                  <a:extLst>
                    <a:ext uri="{FF2B5EF4-FFF2-40B4-BE49-F238E27FC236}">
                      <a16:creationId xmlns:a16="http://schemas.microsoft.com/office/drawing/2014/main" id="{A8165C2E-F8D6-4708-AEF8-D6BC3E842DE2}"/>
                    </a:ext>
                  </a:extLst>
                </p14:cNvPr>
                <p14:cNvContentPartPr/>
                <p14:nvPr/>
              </p14:nvContentPartPr>
              <p14:xfrm>
                <a:off x="2819213" y="4271027"/>
                <a:ext cx="628920" cy="209520"/>
              </p14:xfrm>
            </p:contentPart>
          </mc:Choice>
          <mc:Fallback xmlns="">
            <p:pic>
              <p:nvPicPr>
                <p:cNvPr id="10" name="잉크 9">
                  <a:extLst>
                    <a:ext uri="{FF2B5EF4-FFF2-40B4-BE49-F238E27FC236}">
                      <a16:creationId xmlns:a16="http://schemas.microsoft.com/office/drawing/2014/main" id="{A8165C2E-F8D6-4708-AEF8-D6BC3E842DE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810573" y="4262387"/>
                  <a:ext cx="64656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1" name="잉크 10">
                  <a:extLst>
                    <a:ext uri="{FF2B5EF4-FFF2-40B4-BE49-F238E27FC236}">
                      <a16:creationId xmlns:a16="http://schemas.microsoft.com/office/drawing/2014/main" id="{115EF4DC-D5AE-4764-915E-6EDB7BA4705F}"/>
                    </a:ext>
                  </a:extLst>
                </p14:cNvPr>
                <p14:cNvContentPartPr/>
                <p14:nvPr/>
              </p14:nvContentPartPr>
              <p14:xfrm>
                <a:off x="3945293" y="4377227"/>
                <a:ext cx="132840" cy="356400"/>
              </p14:xfrm>
            </p:contentPart>
          </mc:Choice>
          <mc:Fallback xmlns="">
            <p:pic>
              <p:nvPicPr>
                <p:cNvPr id="11" name="잉크 10">
                  <a:extLst>
                    <a:ext uri="{FF2B5EF4-FFF2-40B4-BE49-F238E27FC236}">
                      <a16:creationId xmlns:a16="http://schemas.microsoft.com/office/drawing/2014/main" id="{115EF4DC-D5AE-4764-915E-6EDB7BA4705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936653" y="4368587"/>
                  <a:ext cx="150480" cy="37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2" name="잉크 11">
                  <a:extLst>
                    <a:ext uri="{FF2B5EF4-FFF2-40B4-BE49-F238E27FC236}">
                      <a16:creationId xmlns:a16="http://schemas.microsoft.com/office/drawing/2014/main" id="{D038E4B5-6B3F-4954-9F1A-4BFAA8AAA04A}"/>
                    </a:ext>
                  </a:extLst>
                </p14:cNvPr>
                <p14:cNvContentPartPr/>
                <p14:nvPr/>
              </p14:nvContentPartPr>
              <p14:xfrm>
                <a:off x="4444613" y="4394147"/>
                <a:ext cx="24120" cy="172440"/>
              </p14:xfrm>
            </p:contentPart>
          </mc:Choice>
          <mc:Fallback xmlns="">
            <p:pic>
              <p:nvPicPr>
                <p:cNvPr id="12" name="잉크 11">
                  <a:extLst>
                    <a:ext uri="{FF2B5EF4-FFF2-40B4-BE49-F238E27FC236}">
                      <a16:creationId xmlns:a16="http://schemas.microsoft.com/office/drawing/2014/main" id="{D038E4B5-6B3F-4954-9F1A-4BFAA8AAA04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435973" y="4385147"/>
                  <a:ext cx="4176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3" name="잉크 12">
                  <a:extLst>
                    <a:ext uri="{FF2B5EF4-FFF2-40B4-BE49-F238E27FC236}">
                      <a16:creationId xmlns:a16="http://schemas.microsoft.com/office/drawing/2014/main" id="{D9BC434B-6929-40D4-B073-28CC5B719DE1}"/>
                    </a:ext>
                  </a:extLst>
                </p14:cNvPr>
                <p14:cNvContentPartPr/>
                <p14:nvPr/>
              </p14:nvContentPartPr>
              <p14:xfrm>
                <a:off x="3939533" y="4292267"/>
                <a:ext cx="356400" cy="837360"/>
              </p14:xfrm>
            </p:contentPart>
          </mc:Choice>
          <mc:Fallback xmlns="">
            <p:pic>
              <p:nvPicPr>
                <p:cNvPr id="13" name="잉크 12">
                  <a:extLst>
                    <a:ext uri="{FF2B5EF4-FFF2-40B4-BE49-F238E27FC236}">
                      <a16:creationId xmlns:a16="http://schemas.microsoft.com/office/drawing/2014/main" id="{D9BC434B-6929-40D4-B073-28CC5B719DE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930533" y="4283627"/>
                  <a:ext cx="374040" cy="85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4" name="잉크 13">
                  <a:extLst>
                    <a:ext uri="{FF2B5EF4-FFF2-40B4-BE49-F238E27FC236}">
                      <a16:creationId xmlns:a16="http://schemas.microsoft.com/office/drawing/2014/main" id="{88DDA114-EF31-4A20-A2D5-59DA3EA4D7DE}"/>
                    </a:ext>
                  </a:extLst>
                </p14:cNvPr>
                <p14:cNvContentPartPr/>
                <p14:nvPr/>
              </p14:nvContentPartPr>
              <p14:xfrm>
                <a:off x="4232933" y="4741187"/>
                <a:ext cx="414000" cy="539640"/>
              </p14:xfrm>
            </p:contentPart>
          </mc:Choice>
          <mc:Fallback xmlns="">
            <p:pic>
              <p:nvPicPr>
                <p:cNvPr id="14" name="잉크 13">
                  <a:extLst>
                    <a:ext uri="{FF2B5EF4-FFF2-40B4-BE49-F238E27FC236}">
                      <a16:creationId xmlns:a16="http://schemas.microsoft.com/office/drawing/2014/main" id="{88DDA114-EF31-4A20-A2D5-59DA3EA4D7D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224293" y="4732187"/>
                  <a:ext cx="431640" cy="55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5" name="잉크 14">
                  <a:extLst>
                    <a:ext uri="{FF2B5EF4-FFF2-40B4-BE49-F238E27FC236}">
                      <a16:creationId xmlns:a16="http://schemas.microsoft.com/office/drawing/2014/main" id="{3D1C583C-08D6-4BC9-B384-7944A69B947F}"/>
                    </a:ext>
                  </a:extLst>
                </p14:cNvPr>
                <p14:cNvContentPartPr/>
                <p14:nvPr/>
              </p14:nvContentPartPr>
              <p14:xfrm>
                <a:off x="4614173" y="4250147"/>
                <a:ext cx="163440" cy="1283400"/>
              </p14:xfrm>
            </p:contentPart>
          </mc:Choice>
          <mc:Fallback xmlns="">
            <p:pic>
              <p:nvPicPr>
                <p:cNvPr id="15" name="잉크 14">
                  <a:extLst>
                    <a:ext uri="{FF2B5EF4-FFF2-40B4-BE49-F238E27FC236}">
                      <a16:creationId xmlns:a16="http://schemas.microsoft.com/office/drawing/2014/main" id="{3D1C583C-08D6-4BC9-B384-7944A69B947F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605173" y="4241147"/>
                  <a:ext cx="181080" cy="130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6" name="잉크 15">
                  <a:extLst>
                    <a:ext uri="{FF2B5EF4-FFF2-40B4-BE49-F238E27FC236}">
                      <a16:creationId xmlns:a16="http://schemas.microsoft.com/office/drawing/2014/main" id="{8D9AB407-D08D-4A1A-948E-A4F800D8C1DC}"/>
                    </a:ext>
                  </a:extLst>
                </p14:cNvPr>
                <p14:cNvContentPartPr/>
                <p14:nvPr/>
              </p14:nvContentPartPr>
              <p14:xfrm>
                <a:off x="4941413" y="4503947"/>
                <a:ext cx="537480" cy="690480"/>
              </p14:xfrm>
            </p:contentPart>
          </mc:Choice>
          <mc:Fallback xmlns="">
            <p:pic>
              <p:nvPicPr>
                <p:cNvPr id="16" name="잉크 15">
                  <a:extLst>
                    <a:ext uri="{FF2B5EF4-FFF2-40B4-BE49-F238E27FC236}">
                      <a16:creationId xmlns:a16="http://schemas.microsoft.com/office/drawing/2014/main" id="{8D9AB407-D08D-4A1A-948E-A4F800D8C1DC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932773" y="4495307"/>
                  <a:ext cx="555120" cy="70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7" name="잉크 16">
                  <a:extLst>
                    <a:ext uri="{FF2B5EF4-FFF2-40B4-BE49-F238E27FC236}">
                      <a16:creationId xmlns:a16="http://schemas.microsoft.com/office/drawing/2014/main" id="{BEF43588-E6E8-4112-8B27-B4C8548C14E2}"/>
                    </a:ext>
                  </a:extLst>
                </p14:cNvPr>
                <p14:cNvContentPartPr/>
                <p14:nvPr/>
              </p14:nvContentPartPr>
              <p14:xfrm>
                <a:off x="5469533" y="3903107"/>
                <a:ext cx="357840" cy="1846440"/>
              </p14:xfrm>
            </p:contentPart>
          </mc:Choice>
          <mc:Fallback xmlns="">
            <p:pic>
              <p:nvPicPr>
                <p:cNvPr id="17" name="잉크 16">
                  <a:extLst>
                    <a:ext uri="{FF2B5EF4-FFF2-40B4-BE49-F238E27FC236}">
                      <a16:creationId xmlns:a16="http://schemas.microsoft.com/office/drawing/2014/main" id="{BEF43588-E6E8-4112-8B27-B4C8548C14E2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460533" y="3894107"/>
                  <a:ext cx="375480" cy="18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9" name="잉크 18">
                  <a:extLst>
                    <a:ext uri="{FF2B5EF4-FFF2-40B4-BE49-F238E27FC236}">
                      <a16:creationId xmlns:a16="http://schemas.microsoft.com/office/drawing/2014/main" id="{32F2D084-38FB-44C4-BC2F-C918203F0533}"/>
                    </a:ext>
                  </a:extLst>
                </p14:cNvPr>
                <p14:cNvContentPartPr/>
                <p14:nvPr/>
              </p14:nvContentPartPr>
              <p14:xfrm>
                <a:off x="6179093" y="4146467"/>
                <a:ext cx="1391040" cy="783360"/>
              </p14:xfrm>
            </p:contentPart>
          </mc:Choice>
          <mc:Fallback xmlns="">
            <p:pic>
              <p:nvPicPr>
                <p:cNvPr id="19" name="잉크 18">
                  <a:extLst>
                    <a:ext uri="{FF2B5EF4-FFF2-40B4-BE49-F238E27FC236}">
                      <a16:creationId xmlns:a16="http://schemas.microsoft.com/office/drawing/2014/main" id="{32F2D084-38FB-44C4-BC2F-C918203F0533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170093" y="4137467"/>
                  <a:ext cx="1408680" cy="80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0" name="잉크 19">
                  <a:extLst>
                    <a:ext uri="{FF2B5EF4-FFF2-40B4-BE49-F238E27FC236}">
                      <a16:creationId xmlns:a16="http://schemas.microsoft.com/office/drawing/2014/main" id="{DC4096D3-FC05-448A-8EDF-5ECB8ADD777E}"/>
                    </a:ext>
                  </a:extLst>
                </p14:cNvPr>
                <p14:cNvContentPartPr/>
                <p14:nvPr/>
              </p14:nvContentPartPr>
              <p14:xfrm>
                <a:off x="7501373" y="3538787"/>
                <a:ext cx="190080" cy="1188720"/>
              </p14:xfrm>
            </p:contentPart>
          </mc:Choice>
          <mc:Fallback xmlns="">
            <p:pic>
              <p:nvPicPr>
                <p:cNvPr id="20" name="잉크 19">
                  <a:extLst>
                    <a:ext uri="{FF2B5EF4-FFF2-40B4-BE49-F238E27FC236}">
                      <a16:creationId xmlns:a16="http://schemas.microsoft.com/office/drawing/2014/main" id="{DC4096D3-FC05-448A-8EDF-5ECB8ADD777E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492373" y="3529787"/>
                  <a:ext cx="207720" cy="120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1" name="잉크 20">
                  <a:extLst>
                    <a:ext uri="{FF2B5EF4-FFF2-40B4-BE49-F238E27FC236}">
                      <a16:creationId xmlns:a16="http://schemas.microsoft.com/office/drawing/2014/main" id="{E74F0E6F-F45B-427C-8AA3-409A3685EAA0}"/>
                    </a:ext>
                  </a:extLst>
                </p14:cNvPr>
                <p14:cNvContentPartPr/>
                <p14:nvPr/>
              </p14:nvContentPartPr>
              <p14:xfrm>
                <a:off x="6764813" y="4832987"/>
                <a:ext cx="941760" cy="1025280"/>
              </p14:xfrm>
            </p:contentPart>
          </mc:Choice>
          <mc:Fallback xmlns="">
            <p:pic>
              <p:nvPicPr>
                <p:cNvPr id="21" name="잉크 20">
                  <a:extLst>
                    <a:ext uri="{FF2B5EF4-FFF2-40B4-BE49-F238E27FC236}">
                      <a16:creationId xmlns:a16="http://schemas.microsoft.com/office/drawing/2014/main" id="{E74F0E6F-F45B-427C-8AA3-409A3685EAA0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756173" y="4823987"/>
                  <a:ext cx="959400" cy="1042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3" name="잉크 22">
                <a:extLst>
                  <a:ext uri="{FF2B5EF4-FFF2-40B4-BE49-F238E27FC236}">
                    <a16:creationId xmlns:a16="http://schemas.microsoft.com/office/drawing/2014/main" id="{905C53F0-6678-47AE-9D3A-0F766FA2B2FC}"/>
                  </a:ext>
                </a:extLst>
              </p14:cNvPr>
              <p14:cNvContentPartPr/>
              <p14:nvPr/>
            </p14:nvContentPartPr>
            <p14:xfrm>
              <a:off x="-1650907" y="3213707"/>
              <a:ext cx="6840" cy="3960"/>
            </p14:xfrm>
          </p:contentPart>
        </mc:Choice>
        <mc:Fallback xmlns="">
          <p:pic>
            <p:nvPicPr>
              <p:cNvPr id="23" name="잉크 22">
                <a:extLst>
                  <a:ext uri="{FF2B5EF4-FFF2-40B4-BE49-F238E27FC236}">
                    <a16:creationId xmlns:a16="http://schemas.microsoft.com/office/drawing/2014/main" id="{905C53F0-6678-47AE-9D3A-0F766FA2B2FC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-1659907" y="3204707"/>
                <a:ext cx="24480" cy="21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885900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14:cNvPr>
              <p14:cNvContentPartPr/>
              <p14:nvPr/>
            </p14:nvContentPartPr>
            <p14:xfrm>
              <a:off x="3644796" y="3169430"/>
              <a:ext cx="10440" cy="360"/>
            </p14:xfrm>
          </p:contentPart>
        </mc:Choice>
        <mc:Fallback xmlns="">
          <p:pic>
            <p:nvPicPr>
              <p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36156" y="3160430"/>
                <a:ext cx="2808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FA8A95C-C3A0-4AEF-9E73-F55D1EDA6043}"/>
              </a:ext>
            </a:extLst>
          </p:cNvPr>
          <p:cNvSpPr txBox="1"/>
          <p:nvPr/>
        </p:nvSpPr>
        <p:spPr>
          <a:xfrm>
            <a:off x="5637770" y="2971800"/>
            <a:ext cx="914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구매 전표  수정 </a:t>
            </a:r>
            <a:r>
              <a:rPr lang="en-US" altLang="ko-KR" dirty="0"/>
              <a:t>(X)</a:t>
            </a:r>
          </a:p>
          <a:p>
            <a:r>
              <a:rPr lang="ko-KR" altLang="en-US" dirty="0"/>
              <a:t>변경사항 있으면  구맨 </a:t>
            </a:r>
            <a:r>
              <a:rPr lang="ko-KR" altLang="en-US" dirty="0" err="1"/>
              <a:t>전포</a:t>
            </a:r>
            <a:r>
              <a:rPr lang="ko-KR" altLang="en-US" dirty="0"/>
              <a:t> </a:t>
            </a:r>
            <a:r>
              <a:rPr lang="ko-KR" altLang="en-US" dirty="0" err="1"/>
              <a:t>추가등록할것</a:t>
            </a:r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690721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3BAE539-F16D-4DFD-A7E9-55A00EF1D3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9" y="1223677"/>
            <a:ext cx="12192000" cy="8271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57E19D8-DBE6-4726-9431-20FDF654C251}"/>
              </a:ext>
            </a:extLst>
          </p:cNvPr>
          <p:cNvSpPr txBox="1"/>
          <p:nvPr/>
        </p:nvSpPr>
        <p:spPr>
          <a:xfrm>
            <a:off x="624016" y="729407"/>
            <a:ext cx="1811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25/5/8</a:t>
            </a:r>
            <a:r>
              <a:rPr lang="ko-KR" altLang="en-US" dirty="0"/>
              <a:t>일   작성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2647DE-5D54-47B2-8350-AD9E71E2FCDF}"/>
              </a:ext>
            </a:extLst>
          </p:cNvPr>
          <p:cNvSpPr txBox="1"/>
          <p:nvPr/>
        </p:nvSpPr>
        <p:spPr>
          <a:xfrm>
            <a:off x="492211" y="3173985"/>
            <a:ext cx="1689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사무실 수리  </a:t>
            </a:r>
            <a:r>
              <a:rPr lang="en-US" altLang="ko-KR" dirty="0"/>
              <a:t>?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743908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38D86E1E-7E56-4F0E-934A-12D94ABCA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979" y="145044"/>
            <a:ext cx="9576486" cy="4227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1907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14:cNvPr>
              <p14:cNvContentPartPr/>
              <p14:nvPr/>
            </p14:nvContentPartPr>
            <p14:xfrm>
              <a:off x="3644796" y="3169430"/>
              <a:ext cx="10440" cy="360"/>
            </p14:xfrm>
          </p:contentPart>
        </mc:Choice>
        <mc:Fallback xmlns="">
          <p:pic>
            <p:nvPicPr>
              <p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36156" y="3160430"/>
                <a:ext cx="2808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53ED1AB-1B71-446F-86C8-D0B708C9917E}"/>
              </a:ext>
            </a:extLst>
          </p:cNvPr>
          <p:cNvSpPr txBox="1"/>
          <p:nvPr/>
        </p:nvSpPr>
        <p:spPr>
          <a:xfrm>
            <a:off x="586946" y="475736"/>
            <a:ext cx="51917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삭제되는 기계는  처리 하는 방법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사용자 중에서   </a:t>
            </a:r>
            <a:r>
              <a:rPr lang="en-US" altLang="ko-KR" dirty="0"/>
              <a:t>:  </a:t>
            </a:r>
            <a:r>
              <a:rPr lang="ko-KR" altLang="en-US" dirty="0"/>
              <a:t>사무실 수리  누구 </a:t>
            </a:r>
            <a:r>
              <a:rPr lang="en-US" altLang="ko-KR" dirty="0"/>
              <a:t>?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E0123B40-D742-4A70-8EB4-FDA14A83AF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816" y="1969531"/>
            <a:ext cx="12192000" cy="4252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D27E9F-23F0-4EDE-87A8-4BFF90806C67}"/>
              </a:ext>
            </a:extLst>
          </p:cNvPr>
          <p:cNvSpPr txBox="1"/>
          <p:nvPr/>
        </p:nvSpPr>
        <p:spPr>
          <a:xfrm>
            <a:off x="271849" y="1600199"/>
            <a:ext cx="2969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/>
              <a:t>철거인데 제품 등록이 안됨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965B0B23-AB3C-47AA-AD7D-EFDDA6AC3E4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44101" b="-33576"/>
          <a:stretch/>
        </p:blipFill>
        <p:spPr>
          <a:xfrm>
            <a:off x="100399" y="2660645"/>
            <a:ext cx="11107351" cy="768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290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14:cNvPr>
              <p14:cNvContentPartPr/>
              <p14:nvPr/>
            </p14:nvContentPartPr>
            <p14:xfrm>
              <a:off x="3644796" y="3169430"/>
              <a:ext cx="10440" cy="360"/>
            </p14:xfrm>
          </p:contentPart>
        </mc:Choice>
        <mc:Fallback xmlns="">
          <p:pic>
            <p:nvPicPr>
              <p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36156" y="3160430"/>
                <a:ext cx="2808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975173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14:cNvPr>
              <p14:cNvContentPartPr/>
              <p14:nvPr/>
            </p14:nvContentPartPr>
            <p14:xfrm>
              <a:off x="3644796" y="3169430"/>
              <a:ext cx="10440" cy="360"/>
            </p14:xfrm>
          </p:contentPart>
        </mc:Choice>
        <mc:Fallback xmlns="">
          <p:pic>
            <p:nvPicPr>
              <p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36156" y="3160430"/>
                <a:ext cx="2808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219737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14:cNvPr>
              <p14:cNvContentPartPr/>
              <p14:nvPr/>
            </p14:nvContentPartPr>
            <p14:xfrm>
              <a:off x="3644796" y="3169430"/>
              <a:ext cx="10440" cy="360"/>
            </p14:xfrm>
          </p:contentPart>
        </mc:Choice>
        <mc:Fallback xmlns="">
          <p:pic>
            <p:nvPicPr>
              <p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36156" y="3160430"/>
                <a:ext cx="2808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409389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14:cNvPr>
              <p14:cNvContentPartPr/>
              <p14:nvPr/>
            </p14:nvContentPartPr>
            <p14:xfrm>
              <a:off x="3644796" y="3169430"/>
              <a:ext cx="10440" cy="360"/>
            </p14:xfrm>
          </p:contentPart>
        </mc:Choice>
        <mc:Fallback xmlns="">
          <p:pic>
            <p:nvPicPr>
              <p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36156" y="3160430"/>
                <a:ext cx="2808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389384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14:cNvPr>
              <p14:cNvContentPartPr/>
              <p14:nvPr/>
            </p14:nvContentPartPr>
            <p14:xfrm>
              <a:off x="3644796" y="3169430"/>
              <a:ext cx="10440" cy="360"/>
            </p14:xfrm>
          </p:contentPart>
        </mc:Choice>
        <mc:Fallback xmlns="">
          <p:pic>
            <p:nvPicPr>
              <p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36156" y="3160430"/>
                <a:ext cx="2808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342454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14:cNvPr>
              <p14:cNvContentPartPr/>
              <p14:nvPr/>
            </p14:nvContentPartPr>
            <p14:xfrm>
              <a:off x="3644796" y="3169430"/>
              <a:ext cx="10440" cy="360"/>
            </p14:xfrm>
          </p:contentPart>
        </mc:Choice>
        <mc:Fallback xmlns="">
          <p:pic>
            <p:nvPicPr>
              <p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36156" y="3160430"/>
                <a:ext cx="2808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117609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14:cNvPr>
              <p14:cNvContentPartPr/>
              <p14:nvPr/>
            </p14:nvContentPartPr>
            <p14:xfrm>
              <a:off x="3644796" y="3169430"/>
              <a:ext cx="10440" cy="360"/>
            </p14:xfrm>
          </p:contentPart>
        </mc:Choice>
        <mc:Fallback xmlns="">
          <p:pic>
            <p:nvPicPr>
              <p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36156" y="3160430"/>
                <a:ext cx="2808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749814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14:cNvPr>
              <p14:cNvContentPartPr/>
              <p14:nvPr/>
            </p14:nvContentPartPr>
            <p14:xfrm>
              <a:off x="3644796" y="3169430"/>
              <a:ext cx="10440" cy="360"/>
            </p14:xfrm>
          </p:contentPart>
        </mc:Choice>
        <mc:Fallback xmlns="">
          <p:pic>
            <p:nvPicPr>
              <p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36156" y="3160430"/>
                <a:ext cx="2808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24742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14:cNvPr>
              <p14:cNvContentPartPr/>
              <p14:nvPr/>
            </p14:nvContentPartPr>
            <p14:xfrm>
              <a:off x="3644796" y="3169430"/>
              <a:ext cx="10440" cy="360"/>
            </p14:xfrm>
          </p:contentPart>
        </mc:Choice>
        <mc:Fallback xmlns="">
          <p:pic>
            <p:nvPicPr>
              <p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36156" y="3160430"/>
                <a:ext cx="2808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996780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14:cNvPr>
              <p14:cNvContentPartPr/>
              <p14:nvPr/>
            </p14:nvContentPartPr>
            <p14:xfrm>
              <a:off x="3644796" y="3169430"/>
              <a:ext cx="10440" cy="360"/>
            </p14:xfrm>
          </p:contentPart>
        </mc:Choice>
        <mc:Fallback xmlns="">
          <p:pic>
            <p:nvPicPr>
              <p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36156" y="3160430"/>
                <a:ext cx="2808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756285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14:cNvPr>
              <p14:cNvContentPartPr/>
              <p14:nvPr/>
            </p14:nvContentPartPr>
            <p14:xfrm>
              <a:off x="3644796" y="3169430"/>
              <a:ext cx="10440" cy="360"/>
            </p14:xfrm>
          </p:contentPart>
        </mc:Choice>
        <mc:Fallback xmlns="">
          <p:pic>
            <p:nvPicPr>
              <p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36156" y="3160430"/>
                <a:ext cx="2808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499834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14:cNvPr>
              <p14:cNvContentPartPr/>
              <p14:nvPr/>
            </p14:nvContentPartPr>
            <p14:xfrm>
              <a:off x="3644796" y="3169430"/>
              <a:ext cx="10440" cy="360"/>
            </p14:xfrm>
          </p:contentPart>
        </mc:Choice>
        <mc:Fallback xmlns="">
          <p:pic>
            <p:nvPicPr>
              <p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36156" y="3160430"/>
                <a:ext cx="2808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170865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14:cNvPr>
              <p14:cNvContentPartPr/>
              <p14:nvPr/>
            </p14:nvContentPartPr>
            <p14:xfrm>
              <a:off x="3644796" y="3169430"/>
              <a:ext cx="10440" cy="360"/>
            </p14:xfrm>
          </p:contentPart>
        </mc:Choice>
        <mc:Fallback xmlns="">
          <p:pic>
            <p:nvPicPr>
              <p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36156" y="3160430"/>
                <a:ext cx="2808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263882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14:cNvPr>
              <p14:cNvContentPartPr/>
              <p14:nvPr/>
            </p14:nvContentPartPr>
            <p14:xfrm>
              <a:off x="3644796" y="3169430"/>
              <a:ext cx="10440" cy="360"/>
            </p14:xfrm>
          </p:contentPart>
        </mc:Choice>
        <mc:Fallback xmlns="">
          <p:pic>
            <p:nvPicPr>
              <p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36156" y="3160430"/>
                <a:ext cx="2808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974164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14:cNvPr>
              <p14:cNvContentPartPr/>
              <p14:nvPr/>
            </p14:nvContentPartPr>
            <p14:xfrm>
              <a:off x="3644796" y="3169430"/>
              <a:ext cx="10440" cy="360"/>
            </p14:xfrm>
          </p:contentPart>
        </mc:Choice>
        <mc:Fallback xmlns="">
          <p:pic>
            <p:nvPicPr>
              <p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36156" y="3160430"/>
                <a:ext cx="2808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763855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14:cNvPr>
              <p14:cNvContentPartPr/>
              <p14:nvPr/>
            </p14:nvContentPartPr>
            <p14:xfrm>
              <a:off x="3644796" y="3169430"/>
              <a:ext cx="10440" cy="360"/>
            </p14:xfrm>
          </p:contentPart>
        </mc:Choice>
        <mc:Fallback xmlns="">
          <p:pic>
            <p:nvPicPr>
              <p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36156" y="3160430"/>
                <a:ext cx="2808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210027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14:cNvPr>
              <p14:cNvContentPartPr/>
              <p14:nvPr/>
            </p14:nvContentPartPr>
            <p14:xfrm>
              <a:off x="3644796" y="3169430"/>
              <a:ext cx="10440" cy="360"/>
            </p14:xfrm>
          </p:contentPart>
        </mc:Choice>
        <mc:Fallback xmlns="">
          <p:pic>
            <p:nvPicPr>
              <p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36156" y="3160430"/>
                <a:ext cx="2808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129056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14:cNvPr>
              <p14:cNvContentPartPr/>
              <p14:nvPr/>
            </p14:nvContentPartPr>
            <p14:xfrm>
              <a:off x="3644796" y="3169430"/>
              <a:ext cx="10440" cy="360"/>
            </p14:xfrm>
          </p:contentPart>
        </mc:Choice>
        <mc:Fallback xmlns="">
          <p:pic>
            <p:nvPicPr>
              <p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36156" y="3160430"/>
                <a:ext cx="2808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290545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14:cNvPr>
              <p14:cNvContentPartPr/>
              <p14:nvPr/>
            </p14:nvContentPartPr>
            <p14:xfrm>
              <a:off x="3644796" y="3169430"/>
              <a:ext cx="10440" cy="360"/>
            </p14:xfrm>
          </p:contentPart>
        </mc:Choice>
        <mc:Fallback xmlns="">
          <p:pic>
            <p:nvPicPr>
              <p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36156" y="3160430"/>
                <a:ext cx="2808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626182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14:cNvPr>
              <p14:cNvContentPartPr/>
              <p14:nvPr/>
            </p14:nvContentPartPr>
            <p14:xfrm>
              <a:off x="3644796" y="3169430"/>
              <a:ext cx="10440" cy="360"/>
            </p14:xfrm>
          </p:contentPart>
        </mc:Choice>
        <mc:Fallback xmlns="">
          <p:pic>
            <p:nvPicPr>
              <p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36156" y="3160430"/>
                <a:ext cx="2808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691260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14:cNvPr>
              <p14:cNvContentPartPr/>
              <p14:nvPr/>
            </p14:nvContentPartPr>
            <p14:xfrm>
              <a:off x="3644796" y="3169430"/>
              <a:ext cx="10440" cy="360"/>
            </p14:xfrm>
          </p:contentPart>
        </mc:Choice>
        <mc:Fallback xmlns="">
          <p:pic>
            <p:nvPicPr>
              <p:cNvPr id="2" name="잉크 1">
                <a:extLst>
                  <a:ext uri="{FF2B5EF4-FFF2-40B4-BE49-F238E27FC236}">
                    <a16:creationId xmlns:a16="http://schemas.microsoft.com/office/drawing/2014/main" id="{069F312B-E22D-4B90-B5F3-C7009C1828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36156" y="3160430"/>
                <a:ext cx="2808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456757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13021</TotalTime>
  <Words>97</Words>
  <Application>Microsoft Office PowerPoint</Application>
  <PresentationFormat>와이드스크린</PresentationFormat>
  <Paragraphs>18</Paragraphs>
  <Slides>43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43</vt:i4>
      </vt:variant>
    </vt:vector>
  </HeadingPairs>
  <TitlesOfParts>
    <vt:vector size="46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형윤 모</dc:creator>
  <cp:lastModifiedBy>형윤 모</cp:lastModifiedBy>
  <cp:revision>26</cp:revision>
  <cp:lastPrinted>2025-04-30T00:48:15Z</cp:lastPrinted>
  <dcterms:created xsi:type="dcterms:W3CDTF">2025-04-29T13:58:15Z</dcterms:created>
  <dcterms:modified xsi:type="dcterms:W3CDTF">2025-05-10T07:17:32Z</dcterms:modified>
</cp:coreProperties>
</file>